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7" r:id="rId2"/>
    <p:sldId id="262" r:id="rId3"/>
    <p:sldId id="341" r:id="rId4"/>
    <p:sldId id="260" r:id="rId5"/>
    <p:sldId id="276" r:id="rId6"/>
    <p:sldId id="500" r:id="rId7"/>
    <p:sldId id="266" r:id="rId8"/>
    <p:sldId id="343" r:id="rId9"/>
    <p:sldId id="344" r:id="rId10"/>
    <p:sldId id="492" r:id="rId11"/>
    <p:sldId id="493" r:id="rId12"/>
    <p:sldId id="501" r:id="rId13"/>
    <p:sldId id="502" r:id="rId14"/>
    <p:sldId id="261" r:id="rId15"/>
  </p:sldIdLst>
  <p:sldSz cx="12192000" cy="6858000"/>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292BB"/>
    <a:srgbClr val="718C3E"/>
    <a:srgbClr val="E67368"/>
    <a:srgbClr val="DF4939"/>
    <a:srgbClr val="A71930"/>
    <a:srgbClr val="56565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4" autoAdjust="0"/>
    <p:restoredTop sz="95226" autoAdjust="0"/>
  </p:normalViewPr>
  <p:slideViewPr>
    <p:cSldViewPr>
      <p:cViewPr varScale="1">
        <p:scale>
          <a:sx n="79" d="100"/>
          <a:sy n="79" d="100"/>
        </p:scale>
        <p:origin x="-456" y="-77"/>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51EAC-EECE-445F-97C9-AF2C6CB0F98F}" type="doc">
      <dgm:prSet loTypeId="urn:microsoft.com/office/officeart/2005/8/layout/orgChart1" loCatId="hierarchy" qsTypeId="urn:microsoft.com/office/officeart/2005/8/quickstyle/simple1#1" qsCatId="simple" csTypeId="urn:microsoft.com/office/officeart/2005/8/colors/colorful4" csCatId="colorful" phldr="1"/>
      <dgm:spPr/>
      <dgm:t>
        <a:bodyPr/>
        <a:lstStyle/>
        <a:p>
          <a:endParaRPr lang="es-ES"/>
        </a:p>
      </dgm:t>
    </dgm:pt>
    <dgm:pt modelId="{43CB3005-E1C3-4A78-86E4-6F6AE75C4212}">
      <dgm:prSet phldrT="[Texto]" custT="1"/>
      <dgm:spPr/>
      <dgm:t>
        <a:bodyPr/>
        <a:lstStyle/>
        <a:p>
          <a:r>
            <a:rPr lang="es-ES" sz="2500" b="1" dirty="0"/>
            <a:t>Incrementar la profesionalización de los trabajadores y la competitividad de las empresas del sector, acercando las empresas y trabajadores a los servicios de empleo de la FLC, con el apoyo de los Agentes Sociales.</a:t>
          </a:r>
        </a:p>
      </dgm:t>
    </dgm:pt>
    <dgm:pt modelId="{21234463-1377-4FB4-8625-267706CE9BF9}" type="parTrans" cxnId="{D498479F-F82D-4141-B124-FBB1A8F5D803}">
      <dgm:prSet/>
      <dgm:spPr/>
      <dgm:t>
        <a:bodyPr/>
        <a:lstStyle/>
        <a:p>
          <a:endParaRPr lang="es-ES"/>
        </a:p>
      </dgm:t>
    </dgm:pt>
    <dgm:pt modelId="{E8247581-C9AA-478C-9325-F3A457645E67}" type="sibTrans" cxnId="{D498479F-F82D-4141-B124-FBB1A8F5D803}">
      <dgm:prSet/>
      <dgm:spPr/>
      <dgm:t>
        <a:bodyPr/>
        <a:lstStyle/>
        <a:p>
          <a:endParaRPr lang="es-ES"/>
        </a:p>
      </dgm:t>
    </dgm:pt>
    <dgm:pt modelId="{01947990-480D-4C1F-881F-507A9724C6DE}">
      <dgm:prSet phldrT="[Texto]" custT="1"/>
      <dgm:spPr/>
      <dgm:t>
        <a:bodyPr/>
        <a:lstStyle/>
        <a:p>
          <a:r>
            <a:rPr lang="es-ES" sz="2000" dirty="0"/>
            <a:t>Incorporar a jóvenes </a:t>
          </a:r>
        </a:p>
      </dgm:t>
    </dgm:pt>
    <dgm:pt modelId="{980F6318-3ECD-4215-97D5-5300502CFD27}" type="parTrans" cxnId="{ADE64B39-03B5-4C70-9516-4F09F22020ED}">
      <dgm:prSet/>
      <dgm:spPr/>
      <dgm:t>
        <a:bodyPr/>
        <a:lstStyle/>
        <a:p>
          <a:endParaRPr lang="es-ES"/>
        </a:p>
      </dgm:t>
    </dgm:pt>
    <dgm:pt modelId="{959E917F-275C-4568-8F4F-912D379AF2AE}" type="sibTrans" cxnId="{ADE64B39-03B5-4C70-9516-4F09F22020ED}">
      <dgm:prSet/>
      <dgm:spPr/>
      <dgm:t>
        <a:bodyPr/>
        <a:lstStyle/>
        <a:p>
          <a:endParaRPr lang="es-ES"/>
        </a:p>
      </dgm:t>
    </dgm:pt>
    <dgm:pt modelId="{1FDD5FC4-21DD-452B-A248-F45EE27EB503}">
      <dgm:prSet custT="1"/>
      <dgm:spPr/>
      <dgm:t>
        <a:bodyPr/>
        <a:lstStyle/>
        <a:p>
          <a:r>
            <a:rPr lang="es-ES" sz="2000" dirty="0"/>
            <a:t>Mantener el empleo de las personas ocupadas</a:t>
          </a:r>
        </a:p>
      </dgm:t>
    </dgm:pt>
    <dgm:pt modelId="{257962FE-196C-44A2-877F-DD9D71D08CB3}" type="parTrans" cxnId="{80C0B8F4-46AC-45DF-9170-CD0EEFF1CF01}">
      <dgm:prSet/>
      <dgm:spPr/>
      <dgm:t>
        <a:bodyPr/>
        <a:lstStyle/>
        <a:p>
          <a:endParaRPr lang="es-ES"/>
        </a:p>
      </dgm:t>
    </dgm:pt>
    <dgm:pt modelId="{61088BDE-9821-4F2B-BD2C-EDCBAA74FDFF}" type="sibTrans" cxnId="{80C0B8F4-46AC-45DF-9170-CD0EEFF1CF01}">
      <dgm:prSet/>
      <dgm:spPr/>
      <dgm:t>
        <a:bodyPr/>
        <a:lstStyle/>
        <a:p>
          <a:endParaRPr lang="es-ES"/>
        </a:p>
      </dgm:t>
    </dgm:pt>
    <dgm:pt modelId="{D4B21C7B-1A6F-48F1-97CA-A5C6890816FF}">
      <dgm:prSet custT="1"/>
      <dgm:spPr/>
      <dgm:t>
        <a:bodyPr/>
        <a:lstStyle/>
        <a:p>
          <a:r>
            <a:rPr lang="es-ES" sz="2000" dirty="0"/>
            <a:t>Incrementar la empleabilidad de los desempleados</a:t>
          </a:r>
        </a:p>
      </dgm:t>
    </dgm:pt>
    <dgm:pt modelId="{B2120D49-0221-46D6-9F02-DBAC777992F7}" type="parTrans" cxnId="{B9B529B4-1A68-42B6-849E-275A284FEA98}">
      <dgm:prSet/>
      <dgm:spPr/>
      <dgm:t>
        <a:bodyPr/>
        <a:lstStyle/>
        <a:p>
          <a:endParaRPr lang="es-ES"/>
        </a:p>
      </dgm:t>
    </dgm:pt>
    <dgm:pt modelId="{822989CD-63ED-4865-97A4-A52E94FDE519}" type="sibTrans" cxnId="{B9B529B4-1A68-42B6-849E-275A284FEA98}">
      <dgm:prSet/>
      <dgm:spPr/>
      <dgm:t>
        <a:bodyPr/>
        <a:lstStyle/>
        <a:p>
          <a:endParaRPr lang="es-ES"/>
        </a:p>
      </dgm:t>
    </dgm:pt>
    <dgm:pt modelId="{762EB238-7AB9-4CE8-8AC8-5365102DC28F}">
      <dgm:prSet custT="1"/>
      <dgm:spPr/>
      <dgm:t>
        <a:bodyPr/>
        <a:lstStyle/>
        <a:p>
          <a:r>
            <a:rPr lang="es-ES" sz="2000" dirty="0"/>
            <a:t>Promover la participación de empresas en la identificación de necesidades de cualificación</a:t>
          </a:r>
        </a:p>
      </dgm:t>
    </dgm:pt>
    <dgm:pt modelId="{EA4421D2-FF27-4CF0-8B7D-F061B730A74D}" type="parTrans" cxnId="{AEF532F6-77C7-44A2-85CF-2F2633D8AB36}">
      <dgm:prSet/>
      <dgm:spPr/>
      <dgm:t>
        <a:bodyPr/>
        <a:lstStyle/>
        <a:p>
          <a:endParaRPr lang="es-ES"/>
        </a:p>
      </dgm:t>
    </dgm:pt>
    <dgm:pt modelId="{3E0FB050-06E0-46B6-A061-35304CCB4B4D}" type="sibTrans" cxnId="{AEF532F6-77C7-44A2-85CF-2F2633D8AB36}">
      <dgm:prSet/>
      <dgm:spPr/>
      <dgm:t>
        <a:bodyPr/>
        <a:lstStyle/>
        <a:p>
          <a:endParaRPr lang="es-ES"/>
        </a:p>
      </dgm:t>
    </dgm:pt>
    <dgm:pt modelId="{2DEA8EA5-DF0A-44A8-BE6C-BB7809CDB51D}">
      <dgm:prSet custT="1"/>
      <dgm:spPr/>
      <dgm:t>
        <a:bodyPr/>
        <a:lstStyle/>
        <a:p>
          <a:r>
            <a:rPr lang="es-ES" sz="2000" dirty="0"/>
            <a:t>Difundir los servicios de la FLC</a:t>
          </a:r>
        </a:p>
      </dgm:t>
    </dgm:pt>
    <dgm:pt modelId="{BD871B59-E650-44B2-A13A-12C86B78D13D}" type="parTrans" cxnId="{B558DE0A-AEBD-46EF-92EB-E6218CB6C27F}">
      <dgm:prSet/>
      <dgm:spPr/>
      <dgm:t>
        <a:bodyPr/>
        <a:lstStyle/>
        <a:p>
          <a:endParaRPr lang="es-ES"/>
        </a:p>
      </dgm:t>
    </dgm:pt>
    <dgm:pt modelId="{D6E4BAD2-1F18-450D-9941-11BD2D130707}" type="sibTrans" cxnId="{B558DE0A-AEBD-46EF-92EB-E6218CB6C27F}">
      <dgm:prSet/>
      <dgm:spPr/>
      <dgm:t>
        <a:bodyPr/>
        <a:lstStyle/>
        <a:p>
          <a:endParaRPr lang="es-ES"/>
        </a:p>
      </dgm:t>
    </dgm:pt>
    <dgm:pt modelId="{D1473058-7BBA-4F96-A1C5-B66E59F6A1FC}" type="pres">
      <dgm:prSet presAssocID="{F8851EAC-EECE-445F-97C9-AF2C6CB0F98F}" presName="hierChild1" presStyleCnt="0">
        <dgm:presLayoutVars>
          <dgm:orgChart val="1"/>
          <dgm:chPref val="1"/>
          <dgm:dir/>
          <dgm:animOne val="branch"/>
          <dgm:animLvl val="lvl"/>
          <dgm:resizeHandles/>
        </dgm:presLayoutVars>
      </dgm:prSet>
      <dgm:spPr/>
      <dgm:t>
        <a:bodyPr/>
        <a:lstStyle/>
        <a:p>
          <a:endParaRPr lang="es-ES"/>
        </a:p>
      </dgm:t>
    </dgm:pt>
    <dgm:pt modelId="{FDAB358F-5D1F-4B96-B1C1-F2986AEFDF1A}" type="pres">
      <dgm:prSet presAssocID="{43CB3005-E1C3-4A78-86E4-6F6AE75C4212}" presName="hierRoot1" presStyleCnt="0">
        <dgm:presLayoutVars>
          <dgm:hierBranch val="init"/>
        </dgm:presLayoutVars>
      </dgm:prSet>
      <dgm:spPr/>
    </dgm:pt>
    <dgm:pt modelId="{0F9FA061-8116-4664-AEE9-134D9051D9E7}" type="pres">
      <dgm:prSet presAssocID="{43CB3005-E1C3-4A78-86E4-6F6AE75C4212}" presName="rootComposite1" presStyleCnt="0"/>
      <dgm:spPr/>
    </dgm:pt>
    <dgm:pt modelId="{DDE59BB6-299C-42ED-8699-1D502765D233}" type="pres">
      <dgm:prSet presAssocID="{43CB3005-E1C3-4A78-86E4-6F6AE75C4212}" presName="rootText1" presStyleLbl="node0" presStyleIdx="0" presStyleCnt="1" custScaleX="546252" custScaleY="224105">
        <dgm:presLayoutVars>
          <dgm:chPref val="3"/>
        </dgm:presLayoutVars>
      </dgm:prSet>
      <dgm:spPr/>
      <dgm:t>
        <a:bodyPr/>
        <a:lstStyle/>
        <a:p>
          <a:endParaRPr lang="es-ES"/>
        </a:p>
      </dgm:t>
    </dgm:pt>
    <dgm:pt modelId="{07D6F7D5-B94F-457D-AF12-56276ED4F614}" type="pres">
      <dgm:prSet presAssocID="{43CB3005-E1C3-4A78-86E4-6F6AE75C4212}" presName="rootConnector1" presStyleLbl="node1" presStyleIdx="0" presStyleCnt="0"/>
      <dgm:spPr/>
      <dgm:t>
        <a:bodyPr/>
        <a:lstStyle/>
        <a:p>
          <a:endParaRPr lang="es-ES"/>
        </a:p>
      </dgm:t>
    </dgm:pt>
    <dgm:pt modelId="{A7823F06-D903-4112-B197-9A60A7992EF4}" type="pres">
      <dgm:prSet presAssocID="{43CB3005-E1C3-4A78-86E4-6F6AE75C4212}" presName="hierChild2" presStyleCnt="0"/>
      <dgm:spPr/>
    </dgm:pt>
    <dgm:pt modelId="{2D4C5A58-F3A6-4D95-8CE0-6819AA48CDB6}" type="pres">
      <dgm:prSet presAssocID="{980F6318-3ECD-4215-97D5-5300502CFD27}" presName="Name37" presStyleLbl="parChTrans1D2" presStyleIdx="0" presStyleCnt="5"/>
      <dgm:spPr/>
      <dgm:t>
        <a:bodyPr/>
        <a:lstStyle/>
        <a:p>
          <a:endParaRPr lang="es-ES"/>
        </a:p>
      </dgm:t>
    </dgm:pt>
    <dgm:pt modelId="{CA5D1117-A30F-4A37-8EF1-6C2306CC94B3}" type="pres">
      <dgm:prSet presAssocID="{01947990-480D-4C1F-881F-507A9724C6DE}" presName="hierRoot2" presStyleCnt="0">
        <dgm:presLayoutVars>
          <dgm:hierBranch val="init"/>
        </dgm:presLayoutVars>
      </dgm:prSet>
      <dgm:spPr/>
    </dgm:pt>
    <dgm:pt modelId="{52AF4820-B425-450F-937E-939ED9E42489}" type="pres">
      <dgm:prSet presAssocID="{01947990-480D-4C1F-881F-507A9724C6DE}" presName="rootComposite" presStyleCnt="0"/>
      <dgm:spPr/>
    </dgm:pt>
    <dgm:pt modelId="{7A019AD7-898D-438C-BDA3-84C7F735E703}" type="pres">
      <dgm:prSet presAssocID="{01947990-480D-4C1F-881F-507A9724C6DE}" presName="rootText" presStyleLbl="node2" presStyleIdx="0" presStyleCnt="5" custScaleY="244461">
        <dgm:presLayoutVars>
          <dgm:chPref val="3"/>
        </dgm:presLayoutVars>
      </dgm:prSet>
      <dgm:spPr/>
      <dgm:t>
        <a:bodyPr/>
        <a:lstStyle/>
        <a:p>
          <a:endParaRPr lang="es-ES"/>
        </a:p>
      </dgm:t>
    </dgm:pt>
    <dgm:pt modelId="{736816E2-38B5-4B70-AF45-D01B576757BC}" type="pres">
      <dgm:prSet presAssocID="{01947990-480D-4C1F-881F-507A9724C6DE}" presName="rootConnector" presStyleLbl="node2" presStyleIdx="0" presStyleCnt="5"/>
      <dgm:spPr/>
      <dgm:t>
        <a:bodyPr/>
        <a:lstStyle/>
        <a:p>
          <a:endParaRPr lang="es-ES"/>
        </a:p>
      </dgm:t>
    </dgm:pt>
    <dgm:pt modelId="{B9FD2DA3-2B9C-4074-9AE4-1FE3C0AACB48}" type="pres">
      <dgm:prSet presAssocID="{01947990-480D-4C1F-881F-507A9724C6DE}" presName="hierChild4" presStyleCnt="0"/>
      <dgm:spPr/>
    </dgm:pt>
    <dgm:pt modelId="{6AE9BD89-C276-4222-8CB8-ABEF34F511F7}" type="pres">
      <dgm:prSet presAssocID="{01947990-480D-4C1F-881F-507A9724C6DE}" presName="hierChild5" presStyleCnt="0"/>
      <dgm:spPr/>
    </dgm:pt>
    <dgm:pt modelId="{9FDA5852-B11D-4878-9D41-64C4A5EFF8FC}" type="pres">
      <dgm:prSet presAssocID="{257962FE-196C-44A2-877F-DD9D71D08CB3}" presName="Name37" presStyleLbl="parChTrans1D2" presStyleIdx="1" presStyleCnt="5"/>
      <dgm:spPr/>
      <dgm:t>
        <a:bodyPr/>
        <a:lstStyle/>
        <a:p>
          <a:endParaRPr lang="es-ES"/>
        </a:p>
      </dgm:t>
    </dgm:pt>
    <dgm:pt modelId="{D8DD5111-0EFF-4BAD-89DE-CBB0D91590D9}" type="pres">
      <dgm:prSet presAssocID="{1FDD5FC4-21DD-452B-A248-F45EE27EB503}" presName="hierRoot2" presStyleCnt="0">
        <dgm:presLayoutVars>
          <dgm:hierBranch val="init"/>
        </dgm:presLayoutVars>
      </dgm:prSet>
      <dgm:spPr/>
    </dgm:pt>
    <dgm:pt modelId="{E312CD7D-38E3-41BC-9FD8-A3FCE4A08DE3}" type="pres">
      <dgm:prSet presAssocID="{1FDD5FC4-21DD-452B-A248-F45EE27EB503}" presName="rootComposite" presStyleCnt="0"/>
      <dgm:spPr/>
    </dgm:pt>
    <dgm:pt modelId="{E03A4D09-7746-4F75-9542-87B94FDF6FD6}" type="pres">
      <dgm:prSet presAssocID="{1FDD5FC4-21DD-452B-A248-F45EE27EB503}" presName="rootText" presStyleLbl="node2" presStyleIdx="1" presStyleCnt="5" custScaleY="244461">
        <dgm:presLayoutVars>
          <dgm:chPref val="3"/>
        </dgm:presLayoutVars>
      </dgm:prSet>
      <dgm:spPr/>
      <dgm:t>
        <a:bodyPr/>
        <a:lstStyle/>
        <a:p>
          <a:endParaRPr lang="es-ES"/>
        </a:p>
      </dgm:t>
    </dgm:pt>
    <dgm:pt modelId="{AD3A8D43-9A30-4F02-9B4A-127508EFCAC4}" type="pres">
      <dgm:prSet presAssocID="{1FDD5FC4-21DD-452B-A248-F45EE27EB503}" presName="rootConnector" presStyleLbl="node2" presStyleIdx="1" presStyleCnt="5"/>
      <dgm:spPr/>
      <dgm:t>
        <a:bodyPr/>
        <a:lstStyle/>
        <a:p>
          <a:endParaRPr lang="es-ES"/>
        </a:p>
      </dgm:t>
    </dgm:pt>
    <dgm:pt modelId="{5360195E-17F2-4C84-B400-C7D483938050}" type="pres">
      <dgm:prSet presAssocID="{1FDD5FC4-21DD-452B-A248-F45EE27EB503}" presName="hierChild4" presStyleCnt="0"/>
      <dgm:spPr/>
    </dgm:pt>
    <dgm:pt modelId="{80329A84-A15F-43BC-9B81-9005F2689940}" type="pres">
      <dgm:prSet presAssocID="{1FDD5FC4-21DD-452B-A248-F45EE27EB503}" presName="hierChild5" presStyleCnt="0"/>
      <dgm:spPr/>
    </dgm:pt>
    <dgm:pt modelId="{5E5EA976-2665-45CC-8EDF-AA48C36D9A6E}" type="pres">
      <dgm:prSet presAssocID="{B2120D49-0221-46D6-9F02-DBAC777992F7}" presName="Name37" presStyleLbl="parChTrans1D2" presStyleIdx="2" presStyleCnt="5"/>
      <dgm:spPr/>
      <dgm:t>
        <a:bodyPr/>
        <a:lstStyle/>
        <a:p>
          <a:endParaRPr lang="es-ES"/>
        </a:p>
      </dgm:t>
    </dgm:pt>
    <dgm:pt modelId="{78E70016-C596-411E-B46B-10C1A4225F47}" type="pres">
      <dgm:prSet presAssocID="{D4B21C7B-1A6F-48F1-97CA-A5C6890816FF}" presName="hierRoot2" presStyleCnt="0">
        <dgm:presLayoutVars>
          <dgm:hierBranch val="init"/>
        </dgm:presLayoutVars>
      </dgm:prSet>
      <dgm:spPr/>
    </dgm:pt>
    <dgm:pt modelId="{A6F27AE4-13CF-46AD-B76E-80B68D53C4F0}" type="pres">
      <dgm:prSet presAssocID="{D4B21C7B-1A6F-48F1-97CA-A5C6890816FF}" presName="rootComposite" presStyleCnt="0"/>
      <dgm:spPr/>
    </dgm:pt>
    <dgm:pt modelId="{0C0F2177-22E5-418A-AB2B-344AC6AA3D2B}" type="pres">
      <dgm:prSet presAssocID="{D4B21C7B-1A6F-48F1-97CA-A5C6890816FF}" presName="rootText" presStyleLbl="node2" presStyleIdx="2" presStyleCnt="5" custScaleY="244461">
        <dgm:presLayoutVars>
          <dgm:chPref val="3"/>
        </dgm:presLayoutVars>
      </dgm:prSet>
      <dgm:spPr/>
      <dgm:t>
        <a:bodyPr/>
        <a:lstStyle/>
        <a:p>
          <a:endParaRPr lang="es-ES"/>
        </a:p>
      </dgm:t>
    </dgm:pt>
    <dgm:pt modelId="{CC00F059-C6FD-4067-9898-39745D5E694F}" type="pres">
      <dgm:prSet presAssocID="{D4B21C7B-1A6F-48F1-97CA-A5C6890816FF}" presName="rootConnector" presStyleLbl="node2" presStyleIdx="2" presStyleCnt="5"/>
      <dgm:spPr/>
      <dgm:t>
        <a:bodyPr/>
        <a:lstStyle/>
        <a:p>
          <a:endParaRPr lang="es-ES"/>
        </a:p>
      </dgm:t>
    </dgm:pt>
    <dgm:pt modelId="{372B32E1-E1EE-41B9-9B80-5FA5DDCD0CA8}" type="pres">
      <dgm:prSet presAssocID="{D4B21C7B-1A6F-48F1-97CA-A5C6890816FF}" presName="hierChild4" presStyleCnt="0"/>
      <dgm:spPr/>
    </dgm:pt>
    <dgm:pt modelId="{2EFB9A09-47B6-40B2-96B2-8EAB894A19AF}" type="pres">
      <dgm:prSet presAssocID="{D4B21C7B-1A6F-48F1-97CA-A5C6890816FF}" presName="hierChild5" presStyleCnt="0"/>
      <dgm:spPr/>
    </dgm:pt>
    <dgm:pt modelId="{961643C5-DDD7-4E79-92BF-A32E237B4F91}" type="pres">
      <dgm:prSet presAssocID="{EA4421D2-FF27-4CF0-8B7D-F061B730A74D}" presName="Name37" presStyleLbl="parChTrans1D2" presStyleIdx="3" presStyleCnt="5"/>
      <dgm:spPr/>
      <dgm:t>
        <a:bodyPr/>
        <a:lstStyle/>
        <a:p>
          <a:endParaRPr lang="es-ES"/>
        </a:p>
      </dgm:t>
    </dgm:pt>
    <dgm:pt modelId="{0C766758-0D30-410F-862D-EE2D2A3340F0}" type="pres">
      <dgm:prSet presAssocID="{762EB238-7AB9-4CE8-8AC8-5365102DC28F}" presName="hierRoot2" presStyleCnt="0">
        <dgm:presLayoutVars>
          <dgm:hierBranch val="init"/>
        </dgm:presLayoutVars>
      </dgm:prSet>
      <dgm:spPr/>
    </dgm:pt>
    <dgm:pt modelId="{B0BF8784-40FA-41AD-90F9-160BE56CA4F6}" type="pres">
      <dgm:prSet presAssocID="{762EB238-7AB9-4CE8-8AC8-5365102DC28F}" presName="rootComposite" presStyleCnt="0"/>
      <dgm:spPr/>
    </dgm:pt>
    <dgm:pt modelId="{967FA4F9-9CBE-405B-AEDB-B139B321D3FB}" type="pres">
      <dgm:prSet presAssocID="{762EB238-7AB9-4CE8-8AC8-5365102DC28F}" presName="rootText" presStyleLbl="node2" presStyleIdx="3" presStyleCnt="5" custScaleY="244461">
        <dgm:presLayoutVars>
          <dgm:chPref val="3"/>
        </dgm:presLayoutVars>
      </dgm:prSet>
      <dgm:spPr/>
      <dgm:t>
        <a:bodyPr/>
        <a:lstStyle/>
        <a:p>
          <a:endParaRPr lang="es-ES"/>
        </a:p>
      </dgm:t>
    </dgm:pt>
    <dgm:pt modelId="{9A562DF0-9313-43F0-A070-BAA2AEF258B8}" type="pres">
      <dgm:prSet presAssocID="{762EB238-7AB9-4CE8-8AC8-5365102DC28F}" presName="rootConnector" presStyleLbl="node2" presStyleIdx="3" presStyleCnt="5"/>
      <dgm:spPr/>
      <dgm:t>
        <a:bodyPr/>
        <a:lstStyle/>
        <a:p>
          <a:endParaRPr lang="es-ES"/>
        </a:p>
      </dgm:t>
    </dgm:pt>
    <dgm:pt modelId="{0298634C-7DDD-471C-98C3-7C4EE4F25F4D}" type="pres">
      <dgm:prSet presAssocID="{762EB238-7AB9-4CE8-8AC8-5365102DC28F}" presName="hierChild4" presStyleCnt="0"/>
      <dgm:spPr/>
    </dgm:pt>
    <dgm:pt modelId="{A444B49D-DCC9-4ED0-99EF-67A899E83CAD}" type="pres">
      <dgm:prSet presAssocID="{762EB238-7AB9-4CE8-8AC8-5365102DC28F}" presName="hierChild5" presStyleCnt="0"/>
      <dgm:spPr/>
    </dgm:pt>
    <dgm:pt modelId="{D1A574BC-1032-4FA4-8268-A54840EDA645}" type="pres">
      <dgm:prSet presAssocID="{BD871B59-E650-44B2-A13A-12C86B78D13D}" presName="Name37" presStyleLbl="parChTrans1D2" presStyleIdx="4" presStyleCnt="5"/>
      <dgm:spPr/>
      <dgm:t>
        <a:bodyPr/>
        <a:lstStyle/>
        <a:p>
          <a:endParaRPr lang="es-ES"/>
        </a:p>
      </dgm:t>
    </dgm:pt>
    <dgm:pt modelId="{0FE7341D-3A3E-4440-AFE0-B86C4D42768E}" type="pres">
      <dgm:prSet presAssocID="{2DEA8EA5-DF0A-44A8-BE6C-BB7809CDB51D}" presName="hierRoot2" presStyleCnt="0">
        <dgm:presLayoutVars>
          <dgm:hierBranch val="init"/>
        </dgm:presLayoutVars>
      </dgm:prSet>
      <dgm:spPr/>
    </dgm:pt>
    <dgm:pt modelId="{5925A9F9-54F5-44DE-9E48-A53F08BC53B4}" type="pres">
      <dgm:prSet presAssocID="{2DEA8EA5-DF0A-44A8-BE6C-BB7809CDB51D}" presName="rootComposite" presStyleCnt="0"/>
      <dgm:spPr/>
    </dgm:pt>
    <dgm:pt modelId="{AFEDB1FD-D426-4E5A-8341-2E5C2BE4129A}" type="pres">
      <dgm:prSet presAssocID="{2DEA8EA5-DF0A-44A8-BE6C-BB7809CDB51D}" presName="rootText" presStyleLbl="node2" presStyleIdx="4" presStyleCnt="5" custScaleY="244461">
        <dgm:presLayoutVars>
          <dgm:chPref val="3"/>
        </dgm:presLayoutVars>
      </dgm:prSet>
      <dgm:spPr/>
      <dgm:t>
        <a:bodyPr/>
        <a:lstStyle/>
        <a:p>
          <a:endParaRPr lang="es-ES"/>
        </a:p>
      </dgm:t>
    </dgm:pt>
    <dgm:pt modelId="{B8771917-FC58-44B9-B52D-B20764496BE5}" type="pres">
      <dgm:prSet presAssocID="{2DEA8EA5-DF0A-44A8-BE6C-BB7809CDB51D}" presName="rootConnector" presStyleLbl="node2" presStyleIdx="4" presStyleCnt="5"/>
      <dgm:spPr/>
      <dgm:t>
        <a:bodyPr/>
        <a:lstStyle/>
        <a:p>
          <a:endParaRPr lang="es-ES"/>
        </a:p>
      </dgm:t>
    </dgm:pt>
    <dgm:pt modelId="{B2639305-F9E4-44E4-9580-28D6E896F105}" type="pres">
      <dgm:prSet presAssocID="{2DEA8EA5-DF0A-44A8-BE6C-BB7809CDB51D}" presName="hierChild4" presStyleCnt="0"/>
      <dgm:spPr/>
    </dgm:pt>
    <dgm:pt modelId="{2FA4F3CA-D866-4A71-8B86-323A106F2C2C}" type="pres">
      <dgm:prSet presAssocID="{2DEA8EA5-DF0A-44A8-BE6C-BB7809CDB51D}" presName="hierChild5" presStyleCnt="0"/>
      <dgm:spPr/>
    </dgm:pt>
    <dgm:pt modelId="{80F11E48-C072-44BE-916B-4E9E21F261FC}" type="pres">
      <dgm:prSet presAssocID="{43CB3005-E1C3-4A78-86E4-6F6AE75C4212}" presName="hierChild3" presStyleCnt="0"/>
      <dgm:spPr/>
    </dgm:pt>
  </dgm:ptLst>
  <dgm:cxnLst>
    <dgm:cxn modelId="{2BF1C6D7-011E-4143-922A-882A4575CAB3}" type="presOf" srcId="{EA4421D2-FF27-4CF0-8B7D-F061B730A74D}" destId="{961643C5-DDD7-4E79-92BF-A32E237B4F91}" srcOrd="0" destOrd="0" presId="urn:microsoft.com/office/officeart/2005/8/layout/orgChart1"/>
    <dgm:cxn modelId="{831D6348-95C2-413F-B8B5-5EBCB36900C5}" type="presOf" srcId="{D4B21C7B-1A6F-48F1-97CA-A5C6890816FF}" destId="{CC00F059-C6FD-4067-9898-39745D5E694F}" srcOrd="1" destOrd="0" presId="urn:microsoft.com/office/officeart/2005/8/layout/orgChart1"/>
    <dgm:cxn modelId="{80C0B8F4-46AC-45DF-9170-CD0EEFF1CF01}" srcId="{43CB3005-E1C3-4A78-86E4-6F6AE75C4212}" destId="{1FDD5FC4-21DD-452B-A248-F45EE27EB503}" srcOrd="1" destOrd="0" parTransId="{257962FE-196C-44A2-877F-DD9D71D08CB3}" sibTransId="{61088BDE-9821-4F2B-BD2C-EDCBAA74FDFF}"/>
    <dgm:cxn modelId="{0001C6E2-FEC7-4E54-8C0C-B6788EE6D335}" type="presOf" srcId="{43CB3005-E1C3-4A78-86E4-6F6AE75C4212}" destId="{DDE59BB6-299C-42ED-8699-1D502765D233}" srcOrd="0" destOrd="0" presId="urn:microsoft.com/office/officeart/2005/8/layout/orgChart1"/>
    <dgm:cxn modelId="{D498479F-F82D-4141-B124-FBB1A8F5D803}" srcId="{F8851EAC-EECE-445F-97C9-AF2C6CB0F98F}" destId="{43CB3005-E1C3-4A78-86E4-6F6AE75C4212}" srcOrd="0" destOrd="0" parTransId="{21234463-1377-4FB4-8625-267706CE9BF9}" sibTransId="{E8247581-C9AA-478C-9325-F3A457645E67}"/>
    <dgm:cxn modelId="{ADE64B39-03B5-4C70-9516-4F09F22020ED}" srcId="{43CB3005-E1C3-4A78-86E4-6F6AE75C4212}" destId="{01947990-480D-4C1F-881F-507A9724C6DE}" srcOrd="0" destOrd="0" parTransId="{980F6318-3ECD-4215-97D5-5300502CFD27}" sibTransId="{959E917F-275C-4568-8F4F-912D379AF2AE}"/>
    <dgm:cxn modelId="{5866B646-829D-40D5-8C36-EE2CDC39EC9C}" type="presOf" srcId="{762EB238-7AB9-4CE8-8AC8-5365102DC28F}" destId="{967FA4F9-9CBE-405B-AEDB-B139B321D3FB}" srcOrd="0" destOrd="0" presId="urn:microsoft.com/office/officeart/2005/8/layout/orgChart1"/>
    <dgm:cxn modelId="{ABF495D2-F52A-4BFF-AD6E-26D0063F6BE8}" type="presOf" srcId="{1FDD5FC4-21DD-452B-A248-F45EE27EB503}" destId="{E03A4D09-7746-4F75-9542-87B94FDF6FD6}" srcOrd="0" destOrd="0" presId="urn:microsoft.com/office/officeart/2005/8/layout/orgChart1"/>
    <dgm:cxn modelId="{85A405AA-043B-4BB8-8799-860322CBC66A}" type="presOf" srcId="{BD871B59-E650-44B2-A13A-12C86B78D13D}" destId="{D1A574BC-1032-4FA4-8268-A54840EDA645}" srcOrd="0" destOrd="0" presId="urn:microsoft.com/office/officeart/2005/8/layout/orgChart1"/>
    <dgm:cxn modelId="{7A319F3D-2FE1-4204-867C-F053849DEECB}" type="presOf" srcId="{1FDD5FC4-21DD-452B-A248-F45EE27EB503}" destId="{AD3A8D43-9A30-4F02-9B4A-127508EFCAC4}" srcOrd="1" destOrd="0" presId="urn:microsoft.com/office/officeart/2005/8/layout/orgChart1"/>
    <dgm:cxn modelId="{83D63A37-7E73-4C22-9FB5-4DDD9E647990}" type="presOf" srcId="{762EB238-7AB9-4CE8-8AC8-5365102DC28F}" destId="{9A562DF0-9313-43F0-A070-BAA2AEF258B8}" srcOrd="1" destOrd="0" presId="urn:microsoft.com/office/officeart/2005/8/layout/orgChart1"/>
    <dgm:cxn modelId="{AB797443-BE35-442C-9F1A-D20384F385C0}" type="presOf" srcId="{2DEA8EA5-DF0A-44A8-BE6C-BB7809CDB51D}" destId="{B8771917-FC58-44B9-B52D-B20764496BE5}" srcOrd="1" destOrd="0" presId="urn:microsoft.com/office/officeart/2005/8/layout/orgChart1"/>
    <dgm:cxn modelId="{77614BB0-1C6F-4FB4-9512-2C4054D0F96E}" type="presOf" srcId="{D4B21C7B-1A6F-48F1-97CA-A5C6890816FF}" destId="{0C0F2177-22E5-418A-AB2B-344AC6AA3D2B}" srcOrd="0" destOrd="0" presId="urn:microsoft.com/office/officeart/2005/8/layout/orgChart1"/>
    <dgm:cxn modelId="{FA5B5929-986E-464E-B830-D50173B4B921}" type="presOf" srcId="{01947990-480D-4C1F-881F-507A9724C6DE}" destId="{736816E2-38B5-4B70-AF45-D01B576757BC}" srcOrd="1" destOrd="0" presId="urn:microsoft.com/office/officeart/2005/8/layout/orgChart1"/>
    <dgm:cxn modelId="{B9B529B4-1A68-42B6-849E-275A284FEA98}" srcId="{43CB3005-E1C3-4A78-86E4-6F6AE75C4212}" destId="{D4B21C7B-1A6F-48F1-97CA-A5C6890816FF}" srcOrd="2" destOrd="0" parTransId="{B2120D49-0221-46D6-9F02-DBAC777992F7}" sibTransId="{822989CD-63ED-4865-97A4-A52E94FDE519}"/>
    <dgm:cxn modelId="{F3F13932-E113-4E72-B2A5-7BB9F56FBF1E}" type="presOf" srcId="{2DEA8EA5-DF0A-44A8-BE6C-BB7809CDB51D}" destId="{AFEDB1FD-D426-4E5A-8341-2E5C2BE4129A}" srcOrd="0" destOrd="0" presId="urn:microsoft.com/office/officeart/2005/8/layout/orgChart1"/>
    <dgm:cxn modelId="{B558DE0A-AEBD-46EF-92EB-E6218CB6C27F}" srcId="{43CB3005-E1C3-4A78-86E4-6F6AE75C4212}" destId="{2DEA8EA5-DF0A-44A8-BE6C-BB7809CDB51D}" srcOrd="4" destOrd="0" parTransId="{BD871B59-E650-44B2-A13A-12C86B78D13D}" sibTransId="{D6E4BAD2-1F18-450D-9941-11BD2D130707}"/>
    <dgm:cxn modelId="{A934BB99-EED6-44B3-AD90-037E23DD0F09}" type="presOf" srcId="{980F6318-3ECD-4215-97D5-5300502CFD27}" destId="{2D4C5A58-F3A6-4D95-8CE0-6819AA48CDB6}" srcOrd="0" destOrd="0" presId="urn:microsoft.com/office/officeart/2005/8/layout/orgChart1"/>
    <dgm:cxn modelId="{677C150F-FE57-48AB-848C-02D7E81B88E5}" type="presOf" srcId="{01947990-480D-4C1F-881F-507A9724C6DE}" destId="{7A019AD7-898D-438C-BDA3-84C7F735E703}" srcOrd="0" destOrd="0" presId="urn:microsoft.com/office/officeart/2005/8/layout/orgChart1"/>
    <dgm:cxn modelId="{F7D60F95-0526-4C56-9C07-017B6755E6BE}" type="presOf" srcId="{F8851EAC-EECE-445F-97C9-AF2C6CB0F98F}" destId="{D1473058-7BBA-4F96-A1C5-B66E59F6A1FC}" srcOrd="0" destOrd="0" presId="urn:microsoft.com/office/officeart/2005/8/layout/orgChart1"/>
    <dgm:cxn modelId="{628B2464-F55F-4E62-9B39-9F6F49AB5FB8}" type="presOf" srcId="{43CB3005-E1C3-4A78-86E4-6F6AE75C4212}" destId="{07D6F7D5-B94F-457D-AF12-56276ED4F614}" srcOrd="1" destOrd="0" presId="urn:microsoft.com/office/officeart/2005/8/layout/orgChart1"/>
    <dgm:cxn modelId="{AEF532F6-77C7-44A2-85CF-2F2633D8AB36}" srcId="{43CB3005-E1C3-4A78-86E4-6F6AE75C4212}" destId="{762EB238-7AB9-4CE8-8AC8-5365102DC28F}" srcOrd="3" destOrd="0" parTransId="{EA4421D2-FF27-4CF0-8B7D-F061B730A74D}" sibTransId="{3E0FB050-06E0-46B6-A061-35304CCB4B4D}"/>
    <dgm:cxn modelId="{B19212DC-1113-4237-8ADE-0257DCD2A38C}" type="presOf" srcId="{B2120D49-0221-46D6-9F02-DBAC777992F7}" destId="{5E5EA976-2665-45CC-8EDF-AA48C36D9A6E}" srcOrd="0" destOrd="0" presId="urn:microsoft.com/office/officeart/2005/8/layout/orgChart1"/>
    <dgm:cxn modelId="{6C8ADB43-4D89-4CEB-84DD-0BB07B03E00C}" type="presOf" srcId="{257962FE-196C-44A2-877F-DD9D71D08CB3}" destId="{9FDA5852-B11D-4878-9D41-64C4A5EFF8FC}" srcOrd="0" destOrd="0" presId="urn:microsoft.com/office/officeart/2005/8/layout/orgChart1"/>
    <dgm:cxn modelId="{0F55F3DA-DE50-4B7A-8E88-8E575B5FAEE4}" type="presParOf" srcId="{D1473058-7BBA-4F96-A1C5-B66E59F6A1FC}" destId="{FDAB358F-5D1F-4B96-B1C1-F2986AEFDF1A}" srcOrd="0" destOrd="0" presId="urn:microsoft.com/office/officeart/2005/8/layout/orgChart1"/>
    <dgm:cxn modelId="{892039E6-007A-46AC-95E2-24C58149234A}" type="presParOf" srcId="{FDAB358F-5D1F-4B96-B1C1-F2986AEFDF1A}" destId="{0F9FA061-8116-4664-AEE9-134D9051D9E7}" srcOrd="0" destOrd="0" presId="urn:microsoft.com/office/officeart/2005/8/layout/orgChart1"/>
    <dgm:cxn modelId="{FF0398EC-0940-4B9F-9619-629E147E7887}" type="presParOf" srcId="{0F9FA061-8116-4664-AEE9-134D9051D9E7}" destId="{DDE59BB6-299C-42ED-8699-1D502765D233}" srcOrd="0" destOrd="0" presId="urn:microsoft.com/office/officeart/2005/8/layout/orgChart1"/>
    <dgm:cxn modelId="{C9AB96F4-0A73-4DAE-B88D-DBAC9CEC7AC3}" type="presParOf" srcId="{0F9FA061-8116-4664-AEE9-134D9051D9E7}" destId="{07D6F7D5-B94F-457D-AF12-56276ED4F614}" srcOrd="1" destOrd="0" presId="urn:microsoft.com/office/officeart/2005/8/layout/orgChart1"/>
    <dgm:cxn modelId="{436F7E53-DFD4-4F05-A910-FBD382683CE2}" type="presParOf" srcId="{FDAB358F-5D1F-4B96-B1C1-F2986AEFDF1A}" destId="{A7823F06-D903-4112-B197-9A60A7992EF4}" srcOrd="1" destOrd="0" presId="urn:microsoft.com/office/officeart/2005/8/layout/orgChart1"/>
    <dgm:cxn modelId="{D7E219D4-6A77-4C7E-8B69-1014C7F5C480}" type="presParOf" srcId="{A7823F06-D903-4112-B197-9A60A7992EF4}" destId="{2D4C5A58-F3A6-4D95-8CE0-6819AA48CDB6}" srcOrd="0" destOrd="0" presId="urn:microsoft.com/office/officeart/2005/8/layout/orgChart1"/>
    <dgm:cxn modelId="{CC6CBCD9-9511-4B18-AB3A-16BB8992E4BB}" type="presParOf" srcId="{A7823F06-D903-4112-B197-9A60A7992EF4}" destId="{CA5D1117-A30F-4A37-8EF1-6C2306CC94B3}" srcOrd="1" destOrd="0" presId="urn:microsoft.com/office/officeart/2005/8/layout/orgChart1"/>
    <dgm:cxn modelId="{6485C943-CC48-490A-8D9B-50B44DB1CB86}" type="presParOf" srcId="{CA5D1117-A30F-4A37-8EF1-6C2306CC94B3}" destId="{52AF4820-B425-450F-937E-939ED9E42489}" srcOrd="0" destOrd="0" presId="urn:microsoft.com/office/officeart/2005/8/layout/orgChart1"/>
    <dgm:cxn modelId="{10019C8D-1D51-44BC-A851-1A357E7FB8A1}" type="presParOf" srcId="{52AF4820-B425-450F-937E-939ED9E42489}" destId="{7A019AD7-898D-438C-BDA3-84C7F735E703}" srcOrd="0" destOrd="0" presId="urn:microsoft.com/office/officeart/2005/8/layout/orgChart1"/>
    <dgm:cxn modelId="{E66F8D88-1154-4BFD-B2B4-B106751DC45A}" type="presParOf" srcId="{52AF4820-B425-450F-937E-939ED9E42489}" destId="{736816E2-38B5-4B70-AF45-D01B576757BC}" srcOrd="1" destOrd="0" presId="urn:microsoft.com/office/officeart/2005/8/layout/orgChart1"/>
    <dgm:cxn modelId="{E29994FC-E656-4962-A5E3-8001C9493F60}" type="presParOf" srcId="{CA5D1117-A30F-4A37-8EF1-6C2306CC94B3}" destId="{B9FD2DA3-2B9C-4074-9AE4-1FE3C0AACB48}" srcOrd="1" destOrd="0" presId="urn:microsoft.com/office/officeart/2005/8/layout/orgChart1"/>
    <dgm:cxn modelId="{46F2148A-065B-445B-B1C0-A2DF843B4812}" type="presParOf" srcId="{CA5D1117-A30F-4A37-8EF1-6C2306CC94B3}" destId="{6AE9BD89-C276-4222-8CB8-ABEF34F511F7}" srcOrd="2" destOrd="0" presId="urn:microsoft.com/office/officeart/2005/8/layout/orgChart1"/>
    <dgm:cxn modelId="{48C22A4E-B38B-4207-AEE9-1370BB6C19DB}" type="presParOf" srcId="{A7823F06-D903-4112-B197-9A60A7992EF4}" destId="{9FDA5852-B11D-4878-9D41-64C4A5EFF8FC}" srcOrd="2" destOrd="0" presId="urn:microsoft.com/office/officeart/2005/8/layout/orgChart1"/>
    <dgm:cxn modelId="{6591C7F7-4D28-4C12-9161-B7DABA62D53B}" type="presParOf" srcId="{A7823F06-D903-4112-B197-9A60A7992EF4}" destId="{D8DD5111-0EFF-4BAD-89DE-CBB0D91590D9}" srcOrd="3" destOrd="0" presId="urn:microsoft.com/office/officeart/2005/8/layout/orgChart1"/>
    <dgm:cxn modelId="{B34B4519-E597-41EB-BE43-F515A48D002E}" type="presParOf" srcId="{D8DD5111-0EFF-4BAD-89DE-CBB0D91590D9}" destId="{E312CD7D-38E3-41BC-9FD8-A3FCE4A08DE3}" srcOrd="0" destOrd="0" presId="urn:microsoft.com/office/officeart/2005/8/layout/orgChart1"/>
    <dgm:cxn modelId="{261FF31C-37AE-4CA3-B015-9C6C98EEF272}" type="presParOf" srcId="{E312CD7D-38E3-41BC-9FD8-A3FCE4A08DE3}" destId="{E03A4D09-7746-4F75-9542-87B94FDF6FD6}" srcOrd="0" destOrd="0" presId="urn:microsoft.com/office/officeart/2005/8/layout/orgChart1"/>
    <dgm:cxn modelId="{E8FF0843-EFDF-467D-A4F3-04A9BEBBA501}" type="presParOf" srcId="{E312CD7D-38E3-41BC-9FD8-A3FCE4A08DE3}" destId="{AD3A8D43-9A30-4F02-9B4A-127508EFCAC4}" srcOrd="1" destOrd="0" presId="urn:microsoft.com/office/officeart/2005/8/layout/orgChart1"/>
    <dgm:cxn modelId="{A4BA2588-5805-4523-B1E7-EB02538A51B7}" type="presParOf" srcId="{D8DD5111-0EFF-4BAD-89DE-CBB0D91590D9}" destId="{5360195E-17F2-4C84-B400-C7D483938050}" srcOrd="1" destOrd="0" presId="urn:microsoft.com/office/officeart/2005/8/layout/orgChart1"/>
    <dgm:cxn modelId="{950EF5B6-C33B-42D3-AF2D-7154DC15A936}" type="presParOf" srcId="{D8DD5111-0EFF-4BAD-89DE-CBB0D91590D9}" destId="{80329A84-A15F-43BC-9B81-9005F2689940}" srcOrd="2" destOrd="0" presId="urn:microsoft.com/office/officeart/2005/8/layout/orgChart1"/>
    <dgm:cxn modelId="{4C4E9850-19E1-443B-A29C-2BCC479032A1}" type="presParOf" srcId="{A7823F06-D903-4112-B197-9A60A7992EF4}" destId="{5E5EA976-2665-45CC-8EDF-AA48C36D9A6E}" srcOrd="4" destOrd="0" presId="urn:microsoft.com/office/officeart/2005/8/layout/orgChart1"/>
    <dgm:cxn modelId="{D1FC2C4A-28C3-472F-83A9-2066C8452A06}" type="presParOf" srcId="{A7823F06-D903-4112-B197-9A60A7992EF4}" destId="{78E70016-C596-411E-B46B-10C1A4225F47}" srcOrd="5" destOrd="0" presId="urn:microsoft.com/office/officeart/2005/8/layout/orgChart1"/>
    <dgm:cxn modelId="{6884C3BA-A346-45AE-B67A-8E4F39586B40}" type="presParOf" srcId="{78E70016-C596-411E-B46B-10C1A4225F47}" destId="{A6F27AE4-13CF-46AD-B76E-80B68D53C4F0}" srcOrd="0" destOrd="0" presId="urn:microsoft.com/office/officeart/2005/8/layout/orgChart1"/>
    <dgm:cxn modelId="{98E03E89-A2B6-4DB1-BD67-CE1DEB50182F}" type="presParOf" srcId="{A6F27AE4-13CF-46AD-B76E-80B68D53C4F0}" destId="{0C0F2177-22E5-418A-AB2B-344AC6AA3D2B}" srcOrd="0" destOrd="0" presId="urn:microsoft.com/office/officeart/2005/8/layout/orgChart1"/>
    <dgm:cxn modelId="{0EE58B36-D7BA-4B8C-AC6D-F9E0586B8969}" type="presParOf" srcId="{A6F27AE4-13CF-46AD-B76E-80B68D53C4F0}" destId="{CC00F059-C6FD-4067-9898-39745D5E694F}" srcOrd="1" destOrd="0" presId="urn:microsoft.com/office/officeart/2005/8/layout/orgChart1"/>
    <dgm:cxn modelId="{08FFA97A-0289-42EA-B293-134020BA07FD}" type="presParOf" srcId="{78E70016-C596-411E-B46B-10C1A4225F47}" destId="{372B32E1-E1EE-41B9-9B80-5FA5DDCD0CA8}" srcOrd="1" destOrd="0" presId="urn:microsoft.com/office/officeart/2005/8/layout/orgChart1"/>
    <dgm:cxn modelId="{C226C7A5-7AE2-4B3A-AD01-BEBC49081D11}" type="presParOf" srcId="{78E70016-C596-411E-B46B-10C1A4225F47}" destId="{2EFB9A09-47B6-40B2-96B2-8EAB894A19AF}" srcOrd="2" destOrd="0" presId="urn:microsoft.com/office/officeart/2005/8/layout/orgChart1"/>
    <dgm:cxn modelId="{DB0E0327-D7B7-4D1F-9A62-45A1D44D9741}" type="presParOf" srcId="{A7823F06-D903-4112-B197-9A60A7992EF4}" destId="{961643C5-DDD7-4E79-92BF-A32E237B4F91}" srcOrd="6" destOrd="0" presId="urn:microsoft.com/office/officeart/2005/8/layout/orgChart1"/>
    <dgm:cxn modelId="{BD445287-F3F8-4851-907D-CDD7C3A87E33}" type="presParOf" srcId="{A7823F06-D903-4112-B197-9A60A7992EF4}" destId="{0C766758-0D30-410F-862D-EE2D2A3340F0}" srcOrd="7" destOrd="0" presId="urn:microsoft.com/office/officeart/2005/8/layout/orgChart1"/>
    <dgm:cxn modelId="{3A06CD0E-C4A5-4A01-89DB-E4DF1CB78293}" type="presParOf" srcId="{0C766758-0D30-410F-862D-EE2D2A3340F0}" destId="{B0BF8784-40FA-41AD-90F9-160BE56CA4F6}" srcOrd="0" destOrd="0" presId="urn:microsoft.com/office/officeart/2005/8/layout/orgChart1"/>
    <dgm:cxn modelId="{0A49A8A2-0AB8-4E9E-A96C-84C3F2B2FC3B}" type="presParOf" srcId="{B0BF8784-40FA-41AD-90F9-160BE56CA4F6}" destId="{967FA4F9-9CBE-405B-AEDB-B139B321D3FB}" srcOrd="0" destOrd="0" presId="urn:microsoft.com/office/officeart/2005/8/layout/orgChart1"/>
    <dgm:cxn modelId="{ABDA2781-D974-4B75-A249-F092E7B6F4FE}" type="presParOf" srcId="{B0BF8784-40FA-41AD-90F9-160BE56CA4F6}" destId="{9A562DF0-9313-43F0-A070-BAA2AEF258B8}" srcOrd="1" destOrd="0" presId="urn:microsoft.com/office/officeart/2005/8/layout/orgChart1"/>
    <dgm:cxn modelId="{2533F30D-4C0C-41DB-A47E-F362497C3EA2}" type="presParOf" srcId="{0C766758-0D30-410F-862D-EE2D2A3340F0}" destId="{0298634C-7DDD-471C-98C3-7C4EE4F25F4D}" srcOrd="1" destOrd="0" presId="urn:microsoft.com/office/officeart/2005/8/layout/orgChart1"/>
    <dgm:cxn modelId="{03EAAFE5-26B5-4ECF-B409-51454E6E1057}" type="presParOf" srcId="{0C766758-0D30-410F-862D-EE2D2A3340F0}" destId="{A444B49D-DCC9-4ED0-99EF-67A899E83CAD}" srcOrd="2" destOrd="0" presId="urn:microsoft.com/office/officeart/2005/8/layout/orgChart1"/>
    <dgm:cxn modelId="{3D69D7AC-E7BE-40D9-9D2E-3C550CE19B46}" type="presParOf" srcId="{A7823F06-D903-4112-B197-9A60A7992EF4}" destId="{D1A574BC-1032-4FA4-8268-A54840EDA645}" srcOrd="8" destOrd="0" presId="urn:microsoft.com/office/officeart/2005/8/layout/orgChart1"/>
    <dgm:cxn modelId="{81AAB279-86F1-4C5B-BAE0-67A9B54BCCBE}" type="presParOf" srcId="{A7823F06-D903-4112-B197-9A60A7992EF4}" destId="{0FE7341D-3A3E-4440-AFE0-B86C4D42768E}" srcOrd="9" destOrd="0" presId="urn:microsoft.com/office/officeart/2005/8/layout/orgChart1"/>
    <dgm:cxn modelId="{D7883BB3-0B0F-4A37-95D8-15D934C6EC8A}" type="presParOf" srcId="{0FE7341D-3A3E-4440-AFE0-B86C4D42768E}" destId="{5925A9F9-54F5-44DE-9E48-A53F08BC53B4}" srcOrd="0" destOrd="0" presId="urn:microsoft.com/office/officeart/2005/8/layout/orgChart1"/>
    <dgm:cxn modelId="{267E01B2-38B7-48C8-82C9-B06E184E7A01}" type="presParOf" srcId="{5925A9F9-54F5-44DE-9E48-A53F08BC53B4}" destId="{AFEDB1FD-D426-4E5A-8341-2E5C2BE4129A}" srcOrd="0" destOrd="0" presId="urn:microsoft.com/office/officeart/2005/8/layout/orgChart1"/>
    <dgm:cxn modelId="{F7B25C69-D3CB-4904-B906-9073C1E14E9A}" type="presParOf" srcId="{5925A9F9-54F5-44DE-9E48-A53F08BC53B4}" destId="{B8771917-FC58-44B9-B52D-B20764496BE5}" srcOrd="1" destOrd="0" presId="urn:microsoft.com/office/officeart/2005/8/layout/orgChart1"/>
    <dgm:cxn modelId="{8CDB3EB5-B8F6-4A8F-90C3-12B62A50A090}" type="presParOf" srcId="{0FE7341D-3A3E-4440-AFE0-B86C4D42768E}" destId="{B2639305-F9E4-44E4-9580-28D6E896F105}" srcOrd="1" destOrd="0" presId="urn:microsoft.com/office/officeart/2005/8/layout/orgChart1"/>
    <dgm:cxn modelId="{07C5E4C4-9153-4D9C-A4EE-5B98A5F98E54}" type="presParOf" srcId="{0FE7341D-3A3E-4440-AFE0-B86C4D42768E}" destId="{2FA4F3CA-D866-4A71-8B86-323A106F2C2C}" srcOrd="2" destOrd="0" presId="urn:microsoft.com/office/officeart/2005/8/layout/orgChart1"/>
    <dgm:cxn modelId="{CCB16003-F145-484C-9A9D-555262269710}" type="presParOf" srcId="{FDAB358F-5D1F-4B96-B1C1-F2986AEFDF1A}" destId="{80F11E48-C072-44BE-916B-4E9E21F261FC}" srcOrd="2" destOrd="0" presId="urn:microsoft.com/office/officeart/2005/8/layout/orgChar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A63C3-F79D-41FA-9C58-B4D0A7C490A1}" type="doc">
      <dgm:prSet loTypeId="urn:microsoft.com/office/officeart/2005/8/layout/venn1" loCatId="relationship" qsTypeId="urn:microsoft.com/office/officeart/2005/8/quickstyle/simple1#2" qsCatId="simple" csTypeId="urn:microsoft.com/office/officeart/2005/8/colors/colorful1#2" csCatId="colorful" phldr="1"/>
      <dgm:spPr/>
    </dgm:pt>
    <dgm:pt modelId="{27F3A252-43A7-4C92-A0EC-83EDD118FB94}">
      <dgm:prSet phldrT="[Texto]" custT="1"/>
      <dgm:spPr/>
      <dgm:t>
        <a:bodyPr/>
        <a:lstStyle/>
        <a:p>
          <a:r>
            <a:rPr lang="es-ES" sz="1800" b="1" dirty="0">
              <a:solidFill>
                <a:srgbClr val="C00000"/>
              </a:solidFill>
            </a:rPr>
            <a:t>FLC</a:t>
          </a:r>
        </a:p>
      </dgm:t>
    </dgm:pt>
    <dgm:pt modelId="{FDC4168D-78CD-43D4-92C7-6E0902B8C632}" type="parTrans" cxnId="{738518E0-2B55-4E2A-9FB6-0D60B038B841}">
      <dgm:prSet/>
      <dgm:spPr/>
      <dgm:t>
        <a:bodyPr/>
        <a:lstStyle/>
        <a:p>
          <a:endParaRPr lang="es-ES"/>
        </a:p>
      </dgm:t>
    </dgm:pt>
    <dgm:pt modelId="{804677F8-66B7-4B18-84D4-05225BCD6226}" type="sibTrans" cxnId="{738518E0-2B55-4E2A-9FB6-0D60B038B841}">
      <dgm:prSet/>
      <dgm:spPr/>
      <dgm:t>
        <a:bodyPr/>
        <a:lstStyle/>
        <a:p>
          <a:endParaRPr lang="es-ES"/>
        </a:p>
      </dgm:t>
    </dgm:pt>
    <dgm:pt modelId="{495E051B-1938-4B0B-9756-5BB98343889F}">
      <dgm:prSet phldrT="[Texto]" custT="1"/>
      <dgm:spPr/>
      <dgm:t>
        <a:bodyPr/>
        <a:lstStyle/>
        <a:p>
          <a:r>
            <a:rPr lang="es-ES" sz="1800" b="1" dirty="0">
              <a:solidFill>
                <a:srgbClr val="C00000"/>
              </a:solidFill>
            </a:rPr>
            <a:t>Asociaciones empresariales</a:t>
          </a:r>
        </a:p>
      </dgm:t>
    </dgm:pt>
    <dgm:pt modelId="{A884AC99-A6BA-42AA-A15B-88E77186DD80}" type="parTrans" cxnId="{E9505946-886F-42FC-B627-4F6F1A8D20F0}">
      <dgm:prSet/>
      <dgm:spPr/>
      <dgm:t>
        <a:bodyPr/>
        <a:lstStyle/>
        <a:p>
          <a:endParaRPr lang="es-ES"/>
        </a:p>
      </dgm:t>
    </dgm:pt>
    <dgm:pt modelId="{0BEFBF3B-BB4B-4F35-AF36-40D55B89E338}" type="sibTrans" cxnId="{E9505946-886F-42FC-B627-4F6F1A8D20F0}">
      <dgm:prSet/>
      <dgm:spPr/>
      <dgm:t>
        <a:bodyPr/>
        <a:lstStyle/>
        <a:p>
          <a:endParaRPr lang="es-ES"/>
        </a:p>
      </dgm:t>
    </dgm:pt>
    <dgm:pt modelId="{3F44B8ED-5F96-4BA4-BDB5-FD29F1AD3689}">
      <dgm:prSet phldrT="[Texto]" custT="1"/>
      <dgm:spPr/>
      <dgm:t>
        <a:bodyPr/>
        <a:lstStyle/>
        <a:p>
          <a:r>
            <a:rPr lang="es-ES" sz="1800" b="1" dirty="0">
              <a:solidFill>
                <a:srgbClr val="C00000"/>
              </a:solidFill>
            </a:rPr>
            <a:t>Sindicatos</a:t>
          </a:r>
        </a:p>
      </dgm:t>
    </dgm:pt>
    <dgm:pt modelId="{08DCC313-0116-4FCD-9ABE-44968228A33D}" type="parTrans" cxnId="{0EEC23CB-C9DA-4CBE-BAC4-3C10E8E27BD1}">
      <dgm:prSet/>
      <dgm:spPr/>
      <dgm:t>
        <a:bodyPr/>
        <a:lstStyle/>
        <a:p>
          <a:endParaRPr lang="es-ES"/>
        </a:p>
      </dgm:t>
    </dgm:pt>
    <dgm:pt modelId="{C18034D8-20B7-4F57-A630-521563CA9A95}" type="sibTrans" cxnId="{0EEC23CB-C9DA-4CBE-BAC4-3C10E8E27BD1}">
      <dgm:prSet/>
      <dgm:spPr/>
      <dgm:t>
        <a:bodyPr/>
        <a:lstStyle/>
        <a:p>
          <a:endParaRPr lang="es-ES"/>
        </a:p>
      </dgm:t>
    </dgm:pt>
    <dgm:pt modelId="{9EC8D2E9-A02A-48DD-8ECC-D6972A16F832}">
      <dgm:prSet phldrT="[Texto]" custT="1"/>
      <dgm:spPr/>
      <dgm:t>
        <a:bodyPr/>
        <a:lstStyle/>
        <a:p>
          <a:r>
            <a:rPr lang="es-ES" sz="1800" b="1" dirty="0">
              <a:solidFill>
                <a:srgbClr val="C00000"/>
              </a:solidFill>
            </a:rPr>
            <a:t>Entidades locales para la mejora del empleo</a:t>
          </a:r>
        </a:p>
      </dgm:t>
    </dgm:pt>
    <dgm:pt modelId="{B237F351-BE5D-440B-87D7-1A8656B2F3F7}" type="parTrans" cxnId="{CED9CC19-F764-4E32-901F-85847FC6E0A1}">
      <dgm:prSet/>
      <dgm:spPr/>
      <dgm:t>
        <a:bodyPr/>
        <a:lstStyle/>
        <a:p>
          <a:endParaRPr lang="es-ES"/>
        </a:p>
      </dgm:t>
    </dgm:pt>
    <dgm:pt modelId="{D9AE8A46-E7AF-49CA-B506-1327DE634A8B}" type="sibTrans" cxnId="{CED9CC19-F764-4E32-901F-85847FC6E0A1}">
      <dgm:prSet/>
      <dgm:spPr/>
      <dgm:t>
        <a:bodyPr/>
        <a:lstStyle/>
        <a:p>
          <a:endParaRPr lang="es-ES"/>
        </a:p>
      </dgm:t>
    </dgm:pt>
    <dgm:pt modelId="{AC404005-23EC-45C8-8DBA-FA9A8C408CC5}" type="pres">
      <dgm:prSet presAssocID="{EFBA63C3-F79D-41FA-9C58-B4D0A7C490A1}" presName="compositeShape" presStyleCnt="0">
        <dgm:presLayoutVars>
          <dgm:chMax val="7"/>
          <dgm:dir/>
          <dgm:resizeHandles val="exact"/>
        </dgm:presLayoutVars>
      </dgm:prSet>
      <dgm:spPr/>
    </dgm:pt>
    <dgm:pt modelId="{FE265487-38D5-4E77-9A78-148D342EA00D}" type="pres">
      <dgm:prSet presAssocID="{27F3A252-43A7-4C92-A0EC-83EDD118FB94}" presName="circ1" presStyleLbl="vennNode1" presStyleIdx="0" presStyleCnt="4" custScaleX="140180" custScaleY="123433"/>
      <dgm:spPr/>
      <dgm:t>
        <a:bodyPr/>
        <a:lstStyle/>
        <a:p>
          <a:endParaRPr lang="es-ES"/>
        </a:p>
      </dgm:t>
    </dgm:pt>
    <dgm:pt modelId="{821BAEF9-2588-4A2D-836D-28C8B0D7E467}" type="pres">
      <dgm:prSet presAssocID="{27F3A252-43A7-4C92-A0EC-83EDD118FB94}" presName="circ1Tx" presStyleLbl="revTx" presStyleIdx="0" presStyleCnt="0">
        <dgm:presLayoutVars>
          <dgm:chMax val="0"/>
          <dgm:chPref val="0"/>
          <dgm:bulletEnabled val="1"/>
        </dgm:presLayoutVars>
      </dgm:prSet>
      <dgm:spPr/>
      <dgm:t>
        <a:bodyPr/>
        <a:lstStyle/>
        <a:p>
          <a:endParaRPr lang="es-ES"/>
        </a:p>
      </dgm:t>
    </dgm:pt>
    <dgm:pt modelId="{4F12E7C1-3CD7-4C3C-B654-CD6BBE8431B3}" type="pres">
      <dgm:prSet presAssocID="{495E051B-1938-4B0B-9756-5BB98343889F}" presName="circ2" presStyleLbl="vennNode1" presStyleIdx="1" presStyleCnt="4" custScaleX="155841" custScaleY="109911"/>
      <dgm:spPr/>
      <dgm:t>
        <a:bodyPr/>
        <a:lstStyle/>
        <a:p>
          <a:endParaRPr lang="es-ES"/>
        </a:p>
      </dgm:t>
    </dgm:pt>
    <dgm:pt modelId="{9FEEFCFC-2278-4F69-B50D-46FC2B40D04B}" type="pres">
      <dgm:prSet presAssocID="{495E051B-1938-4B0B-9756-5BB98343889F}" presName="circ2Tx" presStyleLbl="revTx" presStyleIdx="0" presStyleCnt="0">
        <dgm:presLayoutVars>
          <dgm:chMax val="0"/>
          <dgm:chPref val="0"/>
          <dgm:bulletEnabled val="1"/>
        </dgm:presLayoutVars>
      </dgm:prSet>
      <dgm:spPr/>
      <dgm:t>
        <a:bodyPr/>
        <a:lstStyle/>
        <a:p>
          <a:endParaRPr lang="es-ES"/>
        </a:p>
      </dgm:t>
    </dgm:pt>
    <dgm:pt modelId="{4FC62CCE-8859-4F34-A09E-D97D2F1B5A68}" type="pres">
      <dgm:prSet presAssocID="{3F44B8ED-5F96-4BA4-BDB5-FD29F1AD3689}" presName="circ3" presStyleLbl="vennNode1" presStyleIdx="2" presStyleCnt="4" custScaleX="146284" custScaleY="107887"/>
      <dgm:spPr/>
      <dgm:t>
        <a:bodyPr/>
        <a:lstStyle/>
        <a:p>
          <a:endParaRPr lang="es-ES"/>
        </a:p>
      </dgm:t>
    </dgm:pt>
    <dgm:pt modelId="{4915A2F6-AA2F-45F1-A084-89E7C5B9723A}" type="pres">
      <dgm:prSet presAssocID="{3F44B8ED-5F96-4BA4-BDB5-FD29F1AD3689}" presName="circ3Tx" presStyleLbl="revTx" presStyleIdx="0" presStyleCnt="0">
        <dgm:presLayoutVars>
          <dgm:chMax val="0"/>
          <dgm:chPref val="0"/>
          <dgm:bulletEnabled val="1"/>
        </dgm:presLayoutVars>
      </dgm:prSet>
      <dgm:spPr/>
      <dgm:t>
        <a:bodyPr/>
        <a:lstStyle/>
        <a:p>
          <a:endParaRPr lang="es-ES"/>
        </a:p>
      </dgm:t>
    </dgm:pt>
    <dgm:pt modelId="{7A32DF61-690C-415D-87A1-438BD6154CE7}" type="pres">
      <dgm:prSet presAssocID="{9EC8D2E9-A02A-48DD-8ECC-D6972A16F832}" presName="circ4" presStyleLbl="vennNode1" presStyleIdx="3" presStyleCnt="4" custScaleX="136368" custScaleY="109911"/>
      <dgm:spPr/>
      <dgm:t>
        <a:bodyPr/>
        <a:lstStyle/>
        <a:p>
          <a:endParaRPr lang="es-ES"/>
        </a:p>
      </dgm:t>
    </dgm:pt>
    <dgm:pt modelId="{E991CDCB-10A9-4D0D-A69C-723F02CD2695}" type="pres">
      <dgm:prSet presAssocID="{9EC8D2E9-A02A-48DD-8ECC-D6972A16F832}" presName="circ4Tx" presStyleLbl="revTx" presStyleIdx="0" presStyleCnt="0">
        <dgm:presLayoutVars>
          <dgm:chMax val="0"/>
          <dgm:chPref val="0"/>
          <dgm:bulletEnabled val="1"/>
        </dgm:presLayoutVars>
      </dgm:prSet>
      <dgm:spPr/>
      <dgm:t>
        <a:bodyPr/>
        <a:lstStyle/>
        <a:p>
          <a:endParaRPr lang="es-ES"/>
        </a:p>
      </dgm:t>
    </dgm:pt>
  </dgm:ptLst>
  <dgm:cxnLst>
    <dgm:cxn modelId="{A73ECB06-B18D-4CB8-8BDC-B269BC3B6757}" type="presOf" srcId="{27F3A252-43A7-4C92-A0EC-83EDD118FB94}" destId="{FE265487-38D5-4E77-9A78-148D342EA00D}" srcOrd="0" destOrd="0" presId="urn:microsoft.com/office/officeart/2005/8/layout/venn1"/>
    <dgm:cxn modelId="{0EEC23CB-C9DA-4CBE-BAC4-3C10E8E27BD1}" srcId="{EFBA63C3-F79D-41FA-9C58-B4D0A7C490A1}" destId="{3F44B8ED-5F96-4BA4-BDB5-FD29F1AD3689}" srcOrd="2" destOrd="0" parTransId="{08DCC313-0116-4FCD-9ABE-44968228A33D}" sibTransId="{C18034D8-20B7-4F57-A630-521563CA9A95}"/>
    <dgm:cxn modelId="{2B433E38-2989-42D6-9EAA-82B4D2C4846D}" type="presOf" srcId="{495E051B-1938-4B0B-9756-5BB98343889F}" destId="{4F12E7C1-3CD7-4C3C-B654-CD6BBE8431B3}" srcOrd="0" destOrd="0" presId="urn:microsoft.com/office/officeart/2005/8/layout/venn1"/>
    <dgm:cxn modelId="{66801F4D-D553-4214-978D-D4F4721A8B93}" type="presOf" srcId="{9EC8D2E9-A02A-48DD-8ECC-D6972A16F832}" destId="{E991CDCB-10A9-4D0D-A69C-723F02CD2695}" srcOrd="1" destOrd="0" presId="urn:microsoft.com/office/officeart/2005/8/layout/venn1"/>
    <dgm:cxn modelId="{DB9D08B4-EAA5-4F27-83E4-C758BBB6B2DB}" type="presOf" srcId="{3F44B8ED-5F96-4BA4-BDB5-FD29F1AD3689}" destId="{4FC62CCE-8859-4F34-A09E-D97D2F1B5A68}" srcOrd="0" destOrd="0" presId="urn:microsoft.com/office/officeart/2005/8/layout/venn1"/>
    <dgm:cxn modelId="{CED9CC19-F764-4E32-901F-85847FC6E0A1}" srcId="{EFBA63C3-F79D-41FA-9C58-B4D0A7C490A1}" destId="{9EC8D2E9-A02A-48DD-8ECC-D6972A16F832}" srcOrd="3" destOrd="0" parTransId="{B237F351-BE5D-440B-87D7-1A8656B2F3F7}" sibTransId="{D9AE8A46-E7AF-49CA-B506-1327DE634A8B}"/>
    <dgm:cxn modelId="{C0290495-ADD7-437D-BF0E-434525D819A9}" type="presOf" srcId="{3F44B8ED-5F96-4BA4-BDB5-FD29F1AD3689}" destId="{4915A2F6-AA2F-45F1-A084-89E7C5B9723A}" srcOrd="1" destOrd="0" presId="urn:microsoft.com/office/officeart/2005/8/layout/venn1"/>
    <dgm:cxn modelId="{B20C6708-A992-445F-81FF-34DC85055843}" type="presOf" srcId="{495E051B-1938-4B0B-9756-5BB98343889F}" destId="{9FEEFCFC-2278-4F69-B50D-46FC2B40D04B}" srcOrd="1" destOrd="0" presId="urn:microsoft.com/office/officeart/2005/8/layout/venn1"/>
    <dgm:cxn modelId="{E9505946-886F-42FC-B627-4F6F1A8D20F0}" srcId="{EFBA63C3-F79D-41FA-9C58-B4D0A7C490A1}" destId="{495E051B-1938-4B0B-9756-5BB98343889F}" srcOrd="1" destOrd="0" parTransId="{A884AC99-A6BA-42AA-A15B-88E77186DD80}" sibTransId="{0BEFBF3B-BB4B-4F35-AF36-40D55B89E338}"/>
    <dgm:cxn modelId="{503FFAED-173F-455D-949C-A5A21FA20DBD}" type="presOf" srcId="{9EC8D2E9-A02A-48DD-8ECC-D6972A16F832}" destId="{7A32DF61-690C-415D-87A1-438BD6154CE7}" srcOrd="0" destOrd="0" presId="urn:microsoft.com/office/officeart/2005/8/layout/venn1"/>
    <dgm:cxn modelId="{DAFE95B3-2655-469E-972A-4E87BAC7039E}" type="presOf" srcId="{27F3A252-43A7-4C92-A0EC-83EDD118FB94}" destId="{821BAEF9-2588-4A2D-836D-28C8B0D7E467}" srcOrd="1" destOrd="0" presId="urn:microsoft.com/office/officeart/2005/8/layout/venn1"/>
    <dgm:cxn modelId="{22748D2E-76EE-4AFC-8BCE-AA3D3DA78EB8}" type="presOf" srcId="{EFBA63C3-F79D-41FA-9C58-B4D0A7C490A1}" destId="{AC404005-23EC-45C8-8DBA-FA9A8C408CC5}" srcOrd="0" destOrd="0" presId="urn:microsoft.com/office/officeart/2005/8/layout/venn1"/>
    <dgm:cxn modelId="{738518E0-2B55-4E2A-9FB6-0D60B038B841}" srcId="{EFBA63C3-F79D-41FA-9C58-B4D0A7C490A1}" destId="{27F3A252-43A7-4C92-A0EC-83EDD118FB94}" srcOrd="0" destOrd="0" parTransId="{FDC4168D-78CD-43D4-92C7-6E0902B8C632}" sibTransId="{804677F8-66B7-4B18-84D4-05225BCD6226}"/>
    <dgm:cxn modelId="{89F76A76-A02A-406D-8646-B73D1B11A9B3}" type="presParOf" srcId="{AC404005-23EC-45C8-8DBA-FA9A8C408CC5}" destId="{FE265487-38D5-4E77-9A78-148D342EA00D}" srcOrd="0" destOrd="0" presId="urn:microsoft.com/office/officeart/2005/8/layout/venn1"/>
    <dgm:cxn modelId="{E7AD5FAA-3854-4FEF-AE39-715E5C66AE1E}" type="presParOf" srcId="{AC404005-23EC-45C8-8DBA-FA9A8C408CC5}" destId="{821BAEF9-2588-4A2D-836D-28C8B0D7E467}" srcOrd="1" destOrd="0" presId="urn:microsoft.com/office/officeart/2005/8/layout/venn1"/>
    <dgm:cxn modelId="{33A59D97-CFEF-466A-9133-6B348053D4F6}" type="presParOf" srcId="{AC404005-23EC-45C8-8DBA-FA9A8C408CC5}" destId="{4F12E7C1-3CD7-4C3C-B654-CD6BBE8431B3}" srcOrd="2" destOrd="0" presId="urn:microsoft.com/office/officeart/2005/8/layout/venn1"/>
    <dgm:cxn modelId="{84B841C2-D87B-4DD3-8FB0-93938B899440}" type="presParOf" srcId="{AC404005-23EC-45C8-8DBA-FA9A8C408CC5}" destId="{9FEEFCFC-2278-4F69-B50D-46FC2B40D04B}" srcOrd="3" destOrd="0" presId="urn:microsoft.com/office/officeart/2005/8/layout/venn1"/>
    <dgm:cxn modelId="{934EA64C-2992-4CBA-9C0C-FE7C37A0C40E}" type="presParOf" srcId="{AC404005-23EC-45C8-8DBA-FA9A8C408CC5}" destId="{4FC62CCE-8859-4F34-A09E-D97D2F1B5A68}" srcOrd="4" destOrd="0" presId="urn:microsoft.com/office/officeart/2005/8/layout/venn1"/>
    <dgm:cxn modelId="{4375C51D-5EC6-4C9A-9B7D-683FE2D161EB}" type="presParOf" srcId="{AC404005-23EC-45C8-8DBA-FA9A8C408CC5}" destId="{4915A2F6-AA2F-45F1-A084-89E7C5B9723A}" srcOrd="5" destOrd="0" presId="urn:microsoft.com/office/officeart/2005/8/layout/venn1"/>
    <dgm:cxn modelId="{9753F978-1112-4DFF-8DC9-222A0CAFF5E6}" type="presParOf" srcId="{AC404005-23EC-45C8-8DBA-FA9A8C408CC5}" destId="{7A32DF61-690C-415D-87A1-438BD6154CE7}" srcOrd="6" destOrd="0" presId="urn:microsoft.com/office/officeart/2005/8/layout/venn1"/>
    <dgm:cxn modelId="{0BE071D8-6EE4-4D2C-AC47-92C2FB7CD836}" type="presParOf" srcId="{AC404005-23EC-45C8-8DBA-FA9A8C408CC5}" destId="{E991CDCB-10A9-4D0D-A69C-723F02CD2695}"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03ED02-10D0-4123-985B-7718C76DA221}" type="doc">
      <dgm:prSet loTypeId="urn:microsoft.com/office/officeart/2008/layout/PictureStrips" loCatId="list" qsTypeId="urn:microsoft.com/office/officeart/2005/8/quickstyle/simple1#3" qsCatId="simple" csTypeId="urn:microsoft.com/office/officeart/2005/8/colors/accent1_2#1" csCatId="accent1" phldr="1"/>
      <dgm:spPr/>
      <dgm:t>
        <a:bodyPr/>
        <a:lstStyle/>
        <a:p>
          <a:endParaRPr lang="es-ES"/>
        </a:p>
      </dgm:t>
    </dgm:pt>
    <dgm:pt modelId="{6C42E84A-CBCC-4DEC-A5D9-0C3EA2238EB3}">
      <dgm:prSet phldrT="[Texto]"/>
      <dgm:spPr/>
      <dgm:t>
        <a:bodyPr/>
        <a:lstStyle/>
        <a:p>
          <a:r>
            <a:rPr lang="es-ES" dirty="0"/>
            <a:t>Portal específico de construcción</a:t>
          </a:r>
        </a:p>
      </dgm:t>
    </dgm:pt>
    <dgm:pt modelId="{15D50862-E459-4AE2-AA41-14524DBAC375}" type="parTrans" cxnId="{F79A1B4B-4933-40B2-AE30-B20E68AD05BC}">
      <dgm:prSet/>
      <dgm:spPr/>
      <dgm:t>
        <a:bodyPr/>
        <a:lstStyle/>
        <a:p>
          <a:endParaRPr lang="es-ES"/>
        </a:p>
      </dgm:t>
    </dgm:pt>
    <dgm:pt modelId="{0A75300E-B676-41AB-8066-5C78948BBD97}" type="sibTrans" cxnId="{F79A1B4B-4933-40B2-AE30-B20E68AD05BC}">
      <dgm:prSet/>
      <dgm:spPr/>
      <dgm:t>
        <a:bodyPr/>
        <a:lstStyle/>
        <a:p>
          <a:endParaRPr lang="es-ES"/>
        </a:p>
      </dgm:t>
    </dgm:pt>
    <dgm:pt modelId="{83BD60D6-B225-43E4-8D64-F45CA0CD9C03}">
      <dgm:prSet phldrT="[Texto]"/>
      <dgm:spPr/>
      <dgm:t>
        <a:bodyPr/>
        <a:lstStyle/>
        <a:p>
          <a:r>
            <a:rPr lang="es-ES" dirty="0"/>
            <a:t>Gratuito</a:t>
          </a:r>
        </a:p>
      </dgm:t>
    </dgm:pt>
    <dgm:pt modelId="{2AB52531-0B41-4429-A628-CE370DD430EC}" type="parTrans" cxnId="{A2A8E66A-1321-4076-8AE8-B02E231E0134}">
      <dgm:prSet/>
      <dgm:spPr/>
      <dgm:t>
        <a:bodyPr/>
        <a:lstStyle/>
        <a:p>
          <a:endParaRPr lang="es-ES"/>
        </a:p>
      </dgm:t>
    </dgm:pt>
    <dgm:pt modelId="{F0C535A4-79FC-4D24-BB8E-F20D92BDA604}" type="sibTrans" cxnId="{A2A8E66A-1321-4076-8AE8-B02E231E0134}">
      <dgm:prSet/>
      <dgm:spPr/>
      <dgm:t>
        <a:bodyPr/>
        <a:lstStyle/>
        <a:p>
          <a:endParaRPr lang="es-ES"/>
        </a:p>
      </dgm:t>
    </dgm:pt>
    <dgm:pt modelId="{11A2C692-8969-4390-9F6F-C714D2E00A7D}">
      <dgm:prSet phldrT="[Texto]"/>
      <dgm:spPr/>
      <dgm:t>
        <a:bodyPr/>
        <a:lstStyle/>
        <a:p>
          <a:r>
            <a:rPr lang="es-ES" dirty="0"/>
            <a:t>Intermediación directa empresa-trabajador</a:t>
          </a:r>
        </a:p>
      </dgm:t>
    </dgm:pt>
    <dgm:pt modelId="{C5B4B527-226D-4BF7-89F3-C63154FC4B99}" type="parTrans" cxnId="{3DFA83FF-CDDB-4D8A-A9FE-E8FDD7A4EAF3}">
      <dgm:prSet/>
      <dgm:spPr/>
      <dgm:t>
        <a:bodyPr/>
        <a:lstStyle/>
        <a:p>
          <a:endParaRPr lang="es-ES"/>
        </a:p>
      </dgm:t>
    </dgm:pt>
    <dgm:pt modelId="{AD56C67A-8FCE-4922-8F2B-DA77B13A7E24}" type="sibTrans" cxnId="{3DFA83FF-CDDB-4D8A-A9FE-E8FDD7A4EAF3}">
      <dgm:prSet/>
      <dgm:spPr/>
      <dgm:t>
        <a:bodyPr/>
        <a:lstStyle/>
        <a:p>
          <a:endParaRPr lang="es-ES"/>
        </a:p>
      </dgm:t>
    </dgm:pt>
    <dgm:pt modelId="{AABDC845-5F03-4323-8C3B-8619E40C1619}">
      <dgm:prSet phldrT="[Texto]"/>
      <dgm:spPr/>
      <dgm:t>
        <a:bodyPr/>
        <a:lstStyle/>
        <a:p>
          <a:r>
            <a:rPr lang="es-ES" dirty="0"/>
            <a:t>Validación de usuarios y ofertas</a:t>
          </a:r>
        </a:p>
      </dgm:t>
    </dgm:pt>
    <dgm:pt modelId="{80B2FA06-0009-4610-A523-D8976F1B6559}" type="parTrans" cxnId="{1B7281AC-E959-49AE-8AB2-74114A0718F3}">
      <dgm:prSet/>
      <dgm:spPr/>
      <dgm:t>
        <a:bodyPr/>
        <a:lstStyle/>
        <a:p>
          <a:endParaRPr lang="es-ES"/>
        </a:p>
      </dgm:t>
    </dgm:pt>
    <dgm:pt modelId="{856BD537-B68E-4C56-A6A8-88CF1E374316}" type="sibTrans" cxnId="{1B7281AC-E959-49AE-8AB2-74114A0718F3}">
      <dgm:prSet/>
      <dgm:spPr/>
      <dgm:t>
        <a:bodyPr/>
        <a:lstStyle/>
        <a:p>
          <a:endParaRPr lang="es-ES"/>
        </a:p>
      </dgm:t>
    </dgm:pt>
    <dgm:pt modelId="{9DD3AA2A-41D7-4D8D-A030-51AE422E58CF}" type="pres">
      <dgm:prSet presAssocID="{4E03ED02-10D0-4123-985B-7718C76DA221}" presName="Name0" presStyleCnt="0">
        <dgm:presLayoutVars>
          <dgm:dir/>
          <dgm:resizeHandles val="exact"/>
        </dgm:presLayoutVars>
      </dgm:prSet>
      <dgm:spPr/>
      <dgm:t>
        <a:bodyPr/>
        <a:lstStyle/>
        <a:p>
          <a:endParaRPr lang="es-ES"/>
        </a:p>
      </dgm:t>
    </dgm:pt>
    <dgm:pt modelId="{3A12F172-5CAA-4B9D-B794-181FA68011F6}" type="pres">
      <dgm:prSet presAssocID="{6C42E84A-CBCC-4DEC-A5D9-0C3EA2238EB3}" presName="composite" presStyleCnt="0"/>
      <dgm:spPr/>
    </dgm:pt>
    <dgm:pt modelId="{65ABF165-C5B3-4D15-9962-F3F6D30CF210}" type="pres">
      <dgm:prSet presAssocID="{6C42E84A-CBCC-4DEC-A5D9-0C3EA2238EB3}" presName="rect1" presStyleLbl="trAlignAcc1" presStyleIdx="0" presStyleCnt="4" custLinFactNeighborX="2301" custLinFactNeighborY="2731">
        <dgm:presLayoutVars>
          <dgm:bulletEnabled val="1"/>
        </dgm:presLayoutVars>
      </dgm:prSet>
      <dgm:spPr/>
      <dgm:t>
        <a:bodyPr/>
        <a:lstStyle/>
        <a:p>
          <a:endParaRPr lang="es-ES"/>
        </a:p>
      </dgm:t>
    </dgm:pt>
    <dgm:pt modelId="{53E56D71-808A-4BE5-80F4-221248111F54}" type="pres">
      <dgm:prSet presAssocID="{6C42E84A-CBCC-4DEC-A5D9-0C3EA2238EB3}" presName="rect2" presStyleLbl="fgImgPlace1" presStyleIdx="0" presStyleCnt="4"/>
      <dgm:spPr>
        <a:blipFill rotWithShape="1">
          <a:blip xmlns:r="http://schemas.openxmlformats.org/officeDocument/2006/relationships" r:embed="rId1"/>
          <a:stretch>
            <a:fillRect/>
          </a:stretch>
        </a:blipFill>
      </dgm:spPr>
    </dgm:pt>
    <dgm:pt modelId="{148C7182-5045-4463-BFBF-C6090B67F350}" type="pres">
      <dgm:prSet presAssocID="{0A75300E-B676-41AB-8066-5C78948BBD97}" presName="sibTrans" presStyleCnt="0"/>
      <dgm:spPr/>
    </dgm:pt>
    <dgm:pt modelId="{68DC25F7-6EF2-4092-9AB9-1CB2EF9EAB60}" type="pres">
      <dgm:prSet presAssocID="{11A2C692-8969-4390-9F6F-C714D2E00A7D}" presName="composite" presStyleCnt="0"/>
      <dgm:spPr/>
    </dgm:pt>
    <dgm:pt modelId="{EC29FCA6-074B-4245-B525-1C742484D1A4}" type="pres">
      <dgm:prSet presAssocID="{11A2C692-8969-4390-9F6F-C714D2E00A7D}" presName="rect1" presStyleLbl="trAlignAcc1" presStyleIdx="1" presStyleCnt="4">
        <dgm:presLayoutVars>
          <dgm:bulletEnabled val="1"/>
        </dgm:presLayoutVars>
      </dgm:prSet>
      <dgm:spPr/>
      <dgm:t>
        <a:bodyPr/>
        <a:lstStyle/>
        <a:p>
          <a:endParaRPr lang="es-ES"/>
        </a:p>
      </dgm:t>
    </dgm:pt>
    <dgm:pt modelId="{3650304B-3F2F-41E8-85A6-365F758D7E3A}" type="pres">
      <dgm:prSet presAssocID="{11A2C692-8969-4390-9F6F-C714D2E00A7D}" presName="rect2" presStyleLbl="fgImgPlace1" presStyleIdx="1" presStyleCnt="4"/>
      <dgm:spPr>
        <a:blipFill rotWithShape="1">
          <a:blip xmlns:r="http://schemas.openxmlformats.org/officeDocument/2006/relationships" r:embed="rId1"/>
          <a:stretch>
            <a:fillRect/>
          </a:stretch>
        </a:blipFill>
      </dgm:spPr>
    </dgm:pt>
    <dgm:pt modelId="{AD122B6B-D0CC-49C9-A650-25A3BB9FFBD3}" type="pres">
      <dgm:prSet presAssocID="{AD56C67A-8FCE-4922-8F2B-DA77B13A7E24}" presName="sibTrans" presStyleCnt="0"/>
      <dgm:spPr/>
    </dgm:pt>
    <dgm:pt modelId="{7F29B367-54A5-473B-A6BC-4CE7752D4041}" type="pres">
      <dgm:prSet presAssocID="{AABDC845-5F03-4323-8C3B-8619E40C1619}" presName="composite" presStyleCnt="0"/>
      <dgm:spPr/>
    </dgm:pt>
    <dgm:pt modelId="{DB49EBCC-2C9E-433E-B31C-5A2A1C46E2D4}" type="pres">
      <dgm:prSet presAssocID="{AABDC845-5F03-4323-8C3B-8619E40C1619}" presName="rect1" presStyleLbl="trAlignAcc1" presStyleIdx="2" presStyleCnt="4">
        <dgm:presLayoutVars>
          <dgm:bulletEnabled val="1"/>
        </dgm:presLayoutVars>
      </dgm:prSet>
      <dgm:spPr/>
      <dgm:t>
        <a:bodyPr/>
        <a:lstStyle/>
        <a:p>
          <a:endParaRPr lang="es-ES"/>
        </a:p>
      </dgm:t>
    </dgm:pt>
    <dgm:pt modelId="{A41CF9EE-0822-49B8-9756-A2EB1DA17297}" type="pres">
      <dgm:prSet presAssocID="{AABDC845-5F03-4323-8C3B-8619E40C1619}" presName="rect2" presStyleLbl="fgImgPlace1" presStyleIdx="2" presStyleCnt="4"/>
      <dgm:spPr>
        <a:blipFill rotWithShape="1">
          <a:blip xmlns:r="http://schemas.openxmlformats.org/officeDocument/2006/relationships" r:embed="rId2"/>
          <a:stretch>
            <a:fillRect/>
          </a:stretch>
        </a:blipFill>
      </dgm:spPr>
    </dgm:pt>
    <dgm:pt modelId="{913D8572-AD3B-42C8-8DA4-93BBCE8A74E7}" type="pres">
      <dgm:prSet presAssocID="{856BD537-B68E-4C56-A6A8-88CF1E374316}" presName="sibTrans" presStyleCnt="0"/>
      <dgm:spPr/>
    </dgm:pt>
    <dgm:pt modelId="{73EFC2F3-6F2F-493F-B741-2CA24C9E2666}" type="pres">
      <dgm:prSet presAssocID="{83BD60D6-B225-43E4-8D64-F45CA0CD9C03}" presName="composite" presStyleCnt="0"/>
      <dgm:spPr/>
    </dgm:pt>
    <dgm:pt modelId="{A5030203-8430-4B97-96E5-B9E02268B8C9}" type="pres">
      <dgm:prSet presAssocID="{83BD60D6-B225-43E4-8D64-F45CA0CD9C03}" presName="rect1" presStyleLbl="trAlignAcc1" presStyleIdx="3" presStyleCnt="4">
        <dgm:presLayoutVars>
          <dgm:bulletEnabled val="1"/>
        </dgm:presLayoutVars>
      </dgm:prSet>
      <dgm:spPr/>
      <dgm:t>
        <a:bodyPr/>
        <a:lstStyle/>
        <a:p>
          <a:endParaRPr lang="es-ES"/>
        </a:p>
      </dgm:t>
    </dgm:pt>
    <dgm:pt modelId="{773AD2EE-CE7F-4B21-AEC7-A8CAF21387AA}" type="pres">
      <dgm:prSet presAssocID="{83BD60D6-B225-43E4-8D64-F45CA0CD9C03}" presName="rect2" presStyleLbl="fgImgPlace1" presStyleIdx="3" presStyleCnt="4"/>
      <dgm:spPr>
        <a:blipFill rotWithShape="1">
          <a:blip xmlns:r="http://schemas.openxmlformats.org/officeDocument/2006/relationships" r:embed="rId1"/>
          <a:stretch>
            <a:fillRect/>
          </a:stretch>
        </a:blipFill>
      </dgm:spPr>
    </dgm:pt>
  </dgm:ptLst>
  <dgm:cxnLst>
    <dgm:cxn modelId="{1B7281AC-E959-49AE-8AB2-74114A0718F3}" srcId="{4E03ED02-10D0-4123-985B-7718C76DA221}" destId="{AABDC845-5F03-4323-8C3B-8619E40C1619}" srcOrd="2" destOrd="0" parTransId="{80B2FA06-0009-4610-A523-D8976F1B6559}" sibTransId="{856BD537-B68E-4C56-A6A8-88CF1E374316}"/>
    <dgm:cxn modelId="{62F112A0-2132-4285-A72F-0F9705113205}" type="presOf" srcId="{4E03ED02-10D0-4123-985B-7718C76DA221}" destId="{9DD3AA2A-41D7-4D8D-A030-51AE422E58CF}" srcOrd="0" destOrd="0" presId="urn:microsoft.com/office/officeart/2008/layout/PictureStrips"/>
    <dgm:cxn modelId="{F79A1B4B-4933-40B2-AE30-B20E68AD05BC}" srcId="{4E03ED02-10D0-4123-985B-7718C76DA221}" destId="{6C42E84A-CBCC-4DEC-A5D9-0C3EA2238EB3}" srcOrd="0" destOrd="0" parTransId="{15D50862-E459-4AE2-AA41-14524DBAC375}" sibTransId="{0A75300E-B676-41AB-8066-5C78948BBD97}"/>
    <dgm:cxn modelId="{7ACDB570-05B5-42CB-AD0D-D02067B50FA9}" type="presOf" srcId="{6C42E84A-CBCC-4DEC-A5D9-0C3EA2238EB3}" destId="{65ABF165-C5B3-4D15-9962-F3F6D30CF210}" srcOrd="0" destOrd="0" presId="urn:microsoft.com/office/officeart/2008/layout/PictureStrips"/>
    <dgm:cxn modelId="{AE7134DE-1937-4BD6-A2C1-24E9AE795231}" type="presOf" srcId="{11A2C692-8969-4390-9F6F-C714D2E00A7D}" destId="{EC29FCA6-074B-4245-B525-1C742484D1A4}" srcOrd="0" destOrd="0" presId="urn:microsoft.com/office/officeart/2008/layout/PictureStrips"/>
    <dgm:cxn modelId="{EE18E86C-790D-40BA-9540-770C6FD6D2D0}" type="presOf" srcId="{AABDC845-5F03-4323-8C3B-8619E40C1619}" destId="{DB49EBCC-2C9E-433E-B31C-5A2A1C46E2D4}" srcOrd="0" destOrd="0" presId="urn:microsoft.com/office/officeart/2008/layout/PictureStrips"/>
    <dgm:cxn modelId="{A2A8E66A-1321-4076-8AE8-B02E231E0134}" srcId="{4E03ED02-10D0-4123-985B-7718C76DA221}" destId="{83BD60D6-B225-43E4-8D64-F45CA0CD9C03}" srcOrd="3" destOrd="0" parTransId="{2AB52531-0B41-4429-A628-CE370DD430EC}" sibTransId="{F0C535A4-79FC-4D24-BB8E-F20D92BDA604}"/>
    <dgm:cxn modelId="{B519F937-6E04-4647-8D9D-B43957E01C51}" type="presOf" srcId="{83BD60D6-B225-43E4-8D64-F45CA0CD9C03}" destId="{A5030203-8430-4B97-96E5-B9E02268B8C9}" srcOrd="0" destOrd="0" presId="urn:microsoft.com/office/officeart/2008/layout/PictureStrips"/>
    <dgm:cxn modelId="{3DFA83FF-CDDB-4D8A-A9FE-E8FDD7A4EAF3}" srcId="{4E03ED02-10D0-4123-985B-7718C76DA221}" destId="{11A2C692-8969-4390-9F6F-C714D2E00A7D}" srcOrd="1" destOrd="0" parTransId="{C5B4B527-226D-4BF7-89F3-C63154FC4B99}" sibTransId="{AD56C67A-8FCE-4922-8F2B-DA77B13A7E24}"/>
    <dgm:cxn modelId="{ACAA8EA2-32D9-471E-9005-6C01314F6876}" type="presParOf" srcId="{9DD3AA2A-41D7-4D8D-A030-51AE422E58CF}" destId="{3A12F172-5CAA-4B9D-B794-181FA68011F6}" srcOrd="0" destOrd="0" presId="urn:microsoft.com/office/officeart/2008/layout/PictureStrips"/>
    <dgm:cxn modelId="{FB08242C-5132-4FE5-AEAA-648E9316EC63}" type="presParOf" srcId="{3A12F172-5CAA-4B9D-B794-181FA68011F6}" destId="{65ABF165-C5B3-4D15-9962-F3F6D30CF210}" srcOrd="0" destOrd="0" presId="urn:microsoft.com/office/officeart/2008/layout/PictureStrips"/>
    <dgm:cxn modelId="{2987A4EF-1097-4A14-BB50-565F732FAC78}" type="presParOf" srcId="{3A12F172-5CAA-4B9D-B794-181FA68011F6}" destId="{53E56D71-808A-4BE5-80F4-221248111F54}" srcOrd="1" destOrd="0" presId="urn:microsoft.com/office/officeart/2008/layout/PictureStrips"/>
    <dgm:cxn modelId="{12B921FC-2549-4373-BCF7-80F38F9D9BD9}" type="presParOf" srcId="{9DD3AA2A-41D7-4D8D-A030-51AE422E58CF}" destId="{148C7182-5045-4463-BFBF-C6090B67F350}" srcOrd="1" destOrd="0" presId="urn:microsoft.com/office/officeart/2008/layout/PictureStrips"/>
    <dgm:cxn modelId="{9FD4568C-3F29-4CFF-AA70-73B18507E846}" type="presParOf" srcId="{9DD3AA2A-41D7-4D8D-A030-51AE422E58CF}" destId="{68DC25F7-6EF2-4092-9AB9-1CB2EF9EAB60}" srcOrd="2" destOrd="0" presId="urn:microsoft.com/office/officeart/2008/layout/PictureStrips"/>
    <dgm:cxn modelId="{469DB4BE-BBF4-436C-BEDF-96D53AFC5E61}" type="presParOf" srcId="{68DC25F7-6EF2-4092-9AB9-1CB2EF9EAB60}" destId="{EC29FCA6-074B-4245-B525-1C742484D1A4}" srcOrd="0" destOrd="0" presId="urn:microsoft.com/office/officeart/2008/layout/PictureStrips"/>
    <dgm:cxn modelId="{402734C3-B128-4997-BF4D-F405A810F956}" type="presParOf" srcId="{68DC25F7-6EF2-4092-9AB9-1CB2EF9EAB60}" destId="{3650304B-3F2F-41E8-85A6-365F758D7E3A}" srcOrd="1" destOrd="0" presId="urn:microsoft.com/office/officeart/2008/layout/PictureStrips"/>
    <dgm:cxn modelId="{F14F0315-4C51-42CF-A226-DBFA3C20D976}" type="presParOf" srcId="{9DD3AA2A-41D7-4D8D-A030-51AE422E58CF}" destId="{AD122B6B-D0CC-49C9-A650-25A3BB9FFBD3}" srcOrd="3" destOrd="0" presId="urn:microsoft.com/office/officeart/2008/layout/PictureStrips"/>
    <dgm:cxn modelId="{119B0AEF-204E-4EA8-8879-CD93A74720A3}" type="presParOf" srcId="{9DD3AA2A-41D7-4D8D-A030-51AE422E58CF}" destId="{7F29B367-54A5-473B-A6BC-4CE7752D4041}" srcOrd="4" destOrd="0" presId="urn:microsoft.com/office/officeart/2008/layout/PictureStrips"/>
    <dgm:cxn modelId="{35799C03-7EB4-4AFA-B365-512A6788D0D9}" type="presParOf" srcId="{7F29B367-54A5-473B-A6BC-4CE7752D4041}" destId="{DB49EBCC-2C9E-433E-B31C-5A2A1C46E2D4}" srcOrd="0" destOrd="0" presId="urn:microsoft.com/office/officeart/2008/layout/PictureStrips"/>
    <dgm:cxn modelId="{F6370301-12FE-4881-B1F1-D89D26EE779A}" type="presParOf" srcId="{7F29B367-54A5-473B-A6BC-4CE7752D4041}" destId="{A41CF9EE-0822-49B8-9756-A2EB1DA17297}" srcOrd="1" destOrd="0" presId="urn:microsoft.com/office/officeart/2008/layout/PictureStrips"/>
    <dgm:cxn modelId="{08C98F6B-2DD9-439E-AF60-ABE675F31ADD}" type="presParOf" srcId="{9DD3AA2A-41D7-4D8D-A030-51AE422E58CF}" destId="{913D8572-AD3B-42C8-8DA4-93BBCE8A74E7}" srcOrd="5" destOrd="0" presId="urn:microsoft.com/office/officeart/2008/layout/PictureStrips"/>
    <dgm:cxn modelId="{4A2D510F-EAAB-4715-B412-3F89669527C0}" type="presParOf" srcId="{9DD3AA2A-41D7-4D8D-A030-51AE422E58CF}" destId="{73EFC2F3-6F2F-493F-B741-2CA24C9E2666}" srcOrd="6" destOrd="0" presId="urn:microsoft.com/office/officeart/2008/layout/PictureStrips"/>
    <dgm:cxn modelId="{EA8DDC76-E10A-41AD-B2CC-A71427E49D2E}" type="presParOf" srcId="{73EFC2F3-6F2F-493F-B741-2CA24C9E2666}" destId="{A5030203-8430-4B97-96E5-B9E02268B8C9}" srcOrd="0" destOrd="0" presId="urn:microsoft.com/office/officeart/2008/layout/PictureStrips"/>
    <dgm:cxn modelId="{B8B74AC7-232E-460A-A616-0A92D6139449}" type="presParOf" srcId="{73EFC2F3-6F2F-493F-B741-2CA24C9E2666}" destId="{773AD2EE-CE7F-4B21-AEC7-A8CAF21387AA}" srcOrd="1" destOrd="0" presId="urn:microsoft.com/office/officeart/2008/layout/PictureStrip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3CD13C6-2163-4510-A2BA-2E95B8ADBC5D}" type="datetimeFigureOut">
              <a:rPr lang="es-ES"/>
              <a:pPr>
                <a:defRPr/>
              </a:pPr>
              <a:t>06/06/2022</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Marcador de número de diapositiva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0DF0975-FA8E-4B8B-90A1-28A56063AE4F}"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p:cNvSpPr>
          <p:nvPr>
            <p:ph type="sldImg"/>
          </p:nvPr>
        </p:nvSpPr>
        <p:spPr bwMode="auto">
          <a:noFill/>
          <a:ln>
            <a:solidFill>
              <a:srgbClr val="000000"/>
            </a:solidFill>
            <a:miter lim="800000"/>
            <a:headEnd/>
            <a:tailEnd/>
          </a:ln>
        </p:spPr>
      </p:sp>
      <p:sp>
        <p:nvSpPr>
          <p:cNvPr id="15362"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Según el contexto actual del sector, hay una necesidad acuciante de plantear una estrategia integral de mejora del empleo del sector que requiere una participación activa de los agentes sociales, tanto para incluir este punto en la negociación colectiva como en participar activamente desde su contacto con empresas y trabajadores en los tres ejes que articulan la mejora del empleo en el sector, y que son los pilares del presente programa piloto a desarrollar de julio a diciembre de 2019: </a:t>
            </a:r>
          </a:p>
          <a:p>
            <a:pPr marL="685800" lvl="1" indent="-228600">
              <a:spcBef>
                <a:spcPct val="0"/>
              </a:spcBef>
              <a:buFont typeface="Calibri Light" pitchFamily="34" charset="0"/>
              <a:buAutoNum type="arabicPeriod"/>
            </a:pPr>
            <a:r>
              <a:rPr lang="es-ES" smtClean="0"/>
              <a:t>Asesoramiento en orientación laboral.</a:t>
            </a:r>
          </a:p>
          <a:p>
            <a:pPr marL="685800" lvl="1" indent="-228600">
              <a:spcBef>
                <a:spcPct val="0"/>
              </a:spcBef>
              <a:buFont typeface="Calibri Light" pitchFamily="34" charset="0"/>
              <a:buAutoNum type="arabicPeriod"/>
            </a:pPr>
            <a:r>
              <a:rPr lang="es-ES" smtClean="0"/>
              <a:t>Intermediación laboral y prospección de empleo</a:t>
            </a:r>
          </a:p>
          <a:p>
            <a:pPr marL="685800" lvl="1" indent="-228600">
              <a:spcBef>
                <a:spcPct val="0"/>
              </a:spcBef>
              <a:buFont typeface="Calibri Light" pitchFamily="34" charset="0"/>
              <a:buAutoNum type="arabicPeriod"/>
            </a:pPr>
            <a:r>
              <a:rPr lang="es-ES" smtClean="0"/>
              <a:t>Mejora de la imagen del sector</a:t>
            </a:r>
          </a:p>
          <a:p>
            <a:pPr>
              <a:spcBef>
                <a:spcPct val="0"/>
              </a:spcBef>
            </a:pPr>
            <a:endParaRPr lang="es-ES" smtClean="0"/>
          </a:p>
        </p:txBody>
      </p:sp>
      <p:sp>
        <p:nvSpPr>
          <p:cNvPr id="15363"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FEFF45-3CEE-4F85-9E93-740D186ED22F}" type="slidenum">
              <a:rPr lang="es-ES">
                <a:cs typeface="Arial" charset="0"/>
              </a:rPr>
              <a:pPr fontAlgn="base">
                <a:spcBef>
                  <a:spcPct val="0"/>
                </a:spcBef>
                <a:spcAft>
                  <a:spcPct val="0"/>
                </a:spcAft>
              </a:pPr>
              <a:t>1</a:t>
            </a:fld>
            <a:endParaRPr lang="es-E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Marcador de imagen de diapositiva 1"/>
          <p:cNvSpPr>
            <a:spLocks noGrp="1" noRot="1" noChangeAspect="1"/>
          </p:cNvSpPr>
          <p:nvPr>
            <p:ph type="sldImg"/>
          </p:nvPr>
        </p:nvSpPr>
        <p:spPr bwMode="auto">
          <a:noFill/>
          <a:ln>
            <a:solidFill>
              <a:srgbClr val="000000"/>
            </a:solidFill>
            <a:miter lim="800000"/>
            <a:headEnd/>
            <a:tailEnd/>
          </a:ln>
        </p:spPr>
      </p:sp>
      <p:sp>
        <p:nvSpPr>
          <p:cNvPr id="17410"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7411"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DA8E14-5162-4D06-9C57-B92C548DCADC}" type="slidenum">
              <a:rPr lang="es-ES">
                <a:cs typeface="Arial" charset="0"/>
              </a:rPr>
              <a:pPr fontAlgn="base">
                <a:spcBef>
                  <a:spcPct val="0"/>
                </a:spcBef>
                <a:spcAft>
                  <a:spcPct val="0"/>
                </a:spcAft>
              </a:pPr>
              <a:t>2</a:t>
            </a:fld>
            <a:endParaRPr lang="es-E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Marcador de imagen de diapositiva 1"/>
          <p:cNvSpPr>
            <a:spLocks noGrp="1" noRot="1" noChangeAspect="1"/>
          </p:cNvSpPr>
          <p:nvPr>
            <p:ph type="sldImg"/>
          </p:nvPr>
        </p:nvSpPr>
        <p:spPr bwMode="auto">
          <a:noFill/>
          <a:ln>
            <a:solidFill>
              <a:srgbClr val="000000"/>
            </a:solidFill>
            <a:miter lim="800000"/>
            <a:headEnd/>
            <a:tailEnd/>
          </a:ln>
        </p:spPr>
      </p:sp>
      <p:sp>
        <p:nvSpPr>
          <p:cNvPr id="19458" name="Marcador de notas 2"/>
          <p:cNvSpPr>
            <a:spLocks noGrp="1"/>
          </p:cNvSpPr>
          <p:nvPr>
            <p:ph type="body" idx="1"/>
          </p:nvPr>
        </p:nvSpPr>
        <p:spPr bwMode="auto">
          <a:xfrm>
            <a:off x="679450" y="4776788"/>
            <a:ext cx="5438775" cy="4651375"/>
          </a:xfrm>
          <a:noFill/>
        </p:spPr>
        <p:txBody>
          <a:bodyPr wrap="square" numCol="1" anchor="t" anchorCtr="0" compatLnSpc="1">
            <a:prstTxWarp prst="textNoShape">
              <a:avLst/>
            </a:prstTxWarp>
          </a:bodyPr>
          <a:lstStyle/>
          <a:p>
            <a:pPr>
              <a:spcBef>
                <a:spcPct val="0"/>
              </a:spcBef>
            </a:pPr>
            <a:r>
              <a:rPr lang="es-ES" smtClean="0"/>
              <a:t>Las líneas de actuación, diferenciando los receptores principales de las acciones, serán las siguientes: </a:t>
            </a:r>
          </a:p>
          <a:p>
            <a:pPr>
              <a:spcBef>
                <a:spcPct val="0"/>
              </a:spcBef>
            </a:pPr>
            <a:r>
              <a:rPr lang="es-ES" smtClean="0"/>
              <a:t>Actuación con los trabajadores, ocupados y desempleados:</a:t>
            </a:r>
          </a:p>
          <a:p>
            <a:pPr lvl="1">
              <a:spcBef>
                <a:spcPct val="0"/>
              </a:spcBef>
            </a:pPr>
            <a:r>
              <a:rPr lang="es-ES" smtClean="0"/>
              <a:t>Atención personalizada a trabajadores (ocupados y desempleados).</a:t>
            </a:r>
          </a:p>
          <a:p>
            <a:pPr lvl="1">
              <a:spcBef>
                <a:spcPct val="0"/>
              </a:spcBef>
            </a:pPr>
            <a:r>
              <a:rPr lang="es-ES" smtClean="0"/>
              <a:t>Orientación laboral.</a:t>
            </a:r>
          </a:p>
          <a:p>
            <a:pPr lvl="1">
              <a:spcBef>
                <a:spcPct val="0"/>
              </a:spcBef>
            </a:pPr>
            <a:r>
              <a:rPr lang="es-ES" smtClean="0"/>
              <a:t>Diagnóstico de la empleabilidad.</a:t>
            </a:r>
          </a:p>
          <a:p>
            <a:pPr lvl="1">
              <a:spcBef>
                <a:spcPct val="0"/>
              </a:spcBef>
            </a:pPr>
            <a:r>
              <a:rPr lang="es-ES" smtClean="0"/>
              <a:t>Itinerarios profesionales a lo largo de la vida.</a:t>
            </a:r>
          </a:p>
          <a:p>
            <a:pPr lvl="1">
              <a:spcBef>
                <a:spcPct val="0"/>
              </a:spcBef>
            </a:pPr>
            <a:r>
              <a:rPr lang="es-ES" smtClean="0"/>
              <a:t>Formación profesional oficial: Títulos FP y Certificados de Profesionalidad.</a:t>
            </a:r>
          </a:p>
          <a:p>
            <a:pPr lvl="1">
              <a:spcBef>
                <a:spcPct val="0"/>
              </a:spcBef>
            </a:pPr>
            <a:r>
              <a:rPr lang="es-ES" smtClean="0"/>
              <a:t>Formación no incluida en el catálogo.</a:t>
            </a:r>
          </a:p>
          <a:p>
            <a:pPr lvl="1">
              <a:spcBef>
                <a:spcPct val="0"/>
              </a:spcBef>
            </a:pPr>
            <a:r>
              <a:rPr lang="es-ES" smtClean="0"/>
              <a:t>Portal de empleo.</a:t>
            </a:r>
          </a:p>
          <a:p>
            <a:pPr lvl="1">
              <a:spcBef>
                <a:spcPct val="0"/>
              </a:spcBef>
            </a:pPr>
            <a:r>
              <a:rPr lang="es-ES" smtClean="0"/>
              <a:t>Prácticas en empresas del sector.</a:t>
            </a:r>
          </a:p>
          <a:p>
            <a:pPr lvl="1">
              <a:spcBef>
                <a:spcPct val="0"/>
              </a:spcBef>
            </a:pPr>
            <a:r>
              <a:rPr lang="es-ES" smtClean="0"/>
              <a:t>Procesos de acreditación de competencias.</a:t>
            </a:r>
          </a:p>
          <a:p>
            <a:pPr>
              <a:spcBef>
                <a:spcPct val="0"/>
              </a:spcBef>
            </a:pPr>
            <a:r>
              <a:rPr lang="es-ES" smtClean="0"/>
              <a:t>Actuación con las empresas: </a:t>
            </a:r>
          </a:p>
          <a:p>
            <a:pPr lvl="1">
              <a:spcBef>
                <a:spcPct val="0"/>
              </a:spcBef>
            </a:pPr>
            <a:r>
              <a:rPr lang="es-ES" smtClean="0"/>
              <a:t>Prospección de empleo: captación de vacantes y ofertas y detección de necesidades de cualificación.</a:t>
            </a:r>
          </a:p>
          <a:p>
            <a:pPr lvl="1">
              <a:spcBef>
                <a:spcPct val="0"/>
              </a:spcBef>
            </a:pPr>
            <a:r>
              <a:rPr lang="es-ES" smtClean="0"/>
              <a:t>Campaña para mejorar la imagen del sector.</a:t>
            </a:r>
          </a:p>
          <a:p>
            <a:pPr lvl="1">
              <a:spcBef>
                <a:spcPct val="0"/>
              </a:spcBef>
            </a:pPr>
            <a:r>
              <a:rPr lang="es-ES" smtClean="0"/>
              <a:t>Servicios de intermediación laboral.</a:t>
            </a:r>
          </a:p>
          <a:p>
            <a:pPr lvl="1">
              <a:spcBef>
                <a:spcPct val="0"/>
              </a:spcBef>
            </a:pPr>
            <a:r>
              <a:rPr lang="es-ES" smtClean="0"/>
              <a:t>Formación profesional oficial: Títulos de FP y Certificados de Profesionalidad.</a:t>
            </a:r>
          </a:p>
          <a:p>
            <a:pPr lvl="1">
              <a:spcBef>
                <a:spcPct val="0"/>
              </a:spcBef>
            </a:pPr>
            <a:r>
              <a:rPr lang="es-ES" smtClean="0"/>
              <a:t>Formación a medida.</a:t>
            </a:r>
          </a:p>
          <a:p>
            <a:pPr lvl="1">
              <a:spcBef>
                <a:spcPct val="0"/>
              </a:spcBef>
            </a:pPr>
            <a:r>
              <a:rPr lang="es-ES" smtClean="0"/>
              <a:t>Servicio de gestión de bonificaciones de formación.</a:t>
            </a:r>
          </a:p>
          <a:p>
            <a:pPr lvl="1">
              <a:spcBef>
                <a:spcPct val="0"/>
              </a:spcBef>
            </a:pPr>
            <a:r>
              <a:rPr lang="es-ES" smtClean="0"/>
              <a:t>Prácticas no laborales para la formación profesional.</a:t>
            </a:r>
          </a:p>
          <a:p>
            <a:pPr lvl="1">
              <a:spcBef>
                <a:spcPct val="0"/>
              </a:spcBef>
            </a:pPr>
            <a:r>
              <a:rPr lang="es-ES" smtClean="0"/>
              <a:t>Procesos de acreditación de competencias.</a:t>
            </a:r>
          </a:p>
          <a:p>
            <a:pPr>
              <a:spcBef>
                <a:spcPct val="0"/>
              </a:spcBef>
            </a:pPr>
            <a:endParaRPr lang="es-ES" smtClean="0"/>
          </a:p>
        </p:txBody>
      </p:sp>
      <p:sp>
        <p:nvSpPr>
          <p:cNvPr id="19459"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007C7A-A676-4088-A2E7-64A905B400C4}" type="slidenum">
              <a:rPr lang="es-ES">
                <a:cs typeface="Arial" charset="0"/>
              </a:rPr>
              <a:pPr fontAlgn="base">
                <a:spcBef>
                  <a:spcPct val="0"/>
                </a:spcBef>
                <a:spcAft>
                  <a:spcPct val="0"/>
                </a:spcAft>
              </a:pPr>
              <a:t>3</a:t>
            </a:fld>
            <a:endParaRPr lang="es-E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imagen de diapositiva 1"/>
          <p:cNvSpPr>
            <a:spLocks noGrp="1" noRot="1" noChangeAspect="1"/>
          </p:cNvSpPr>
          <p:nvPr>
            <p:ph type="sldImg"/>
          </p:nvPr>
        </p:nvSpPr>
        <p:spPr bwMode="auto">
          <a:noFill/>
          <a:ln>
            <a:solidFill>
              <a:srgbClr val="000000"/>
            </a:solidFill>
            <a:miter lim="800000"/>
            <a:headEnd/>
            <a:tailEnd/>
          </a:ln>
        </p:spPr>
      </p:sp>
      <p:sp>
        <p:nvSpPr>
          <p:cNvPr id="21506" name="Marcador de notas 2"/>
          <p:cNvSpPr>
            <a:spLocks noGrp="1"/>
          </p:cNvSpPr>
          <p:nvPr>
            <p:ph type="body" idx="1"/>
          </p:nvPr>
        </p:nvSpPr>
        <p:spPr bwMode="auto">
          <a:xfrm>
            <a:off x="679450" y="4776788"/>
            <a:ext cx="5438775" cy="4651375"/>
          </a:xfrm>
          <a:noFill/>
        </p:spPr>
        <p:txBody>
          <a:bodyPr wrap="square" numCol="1" anchor="t" anchorCtr="0" compatLnSpc="1">
            <a:prstTxWarp prst="textNoShape">
              <a:avLst/>
            </a:prstTxWarp>
          </a:bodyPr>
          <a:lstStyle/>
          <a:p>
            <a:pPr>
              <a:spcBef>
                <a:spcPct val="0"/>
              </a:spcBef>
            </a:pPr>
            <a:r>
              <a:rPr lang="es-ES" smtClean="0"/>
              <a:t>Las líneas de actuación, diferenciando los receptores principales de las acciones, serán las siguientes: </a:t>
            </a:r>
          </a:p>
          <a:p>
            <a:pPr>
              <a:spcBef>
                <a:spcPct val="0"/>
              </a:spcBef>
            </a:pPr>
            <a:r>
              <a:rPr lang="es-ES" smtClean="0"/>
              <a:t>Actuación con los trabajadores, ocupados y desempleados:</a:t>
            </a:r>
          </a:p>
          <a:p>
            <a:pPr lvl="1">
              <a:spcBef>
                <a:spcPct val="0"/>
              </a:spcBef>
            </a:pPr>
            <a:r>
              <a:rPr lang="es-ES" smtClean="0"/>
              <a:t>Atención personalizada a trabajadores (ocupados y desempleados).</a:t>
            </a:r>
          </a:p>
          <a:p>
            <a:pPr lvl="1">
              <a:spcBef>
                <a:spcPct val="0"/>
              </a:spcBef>
            </a:pPr>
            <a:r>
              <a:rPr lang="es-ES" smtClean="0"/>
              <a:t>Orientación laboral.</a:t>
            </a:r>
          </a:p>
          <a:p>
            <a:pPr lvl="1">
              <a:spcBef>
                <a:spcPct val="0"/>
              </a:spcBef>
            </a:pPr>
            <a:r>
              <a:rPr lang="es-ES" smtClean="0"/>
              <a:t>Diagnóstico de la empleabilidad.</a:t>
            </a:r>
          </a:p>
          <a:p>
            <a:pPr lvl="1">
              <a:spcBef>
                <a:spcPct val="0"/>
              </a:spcBef>
            </a:pPr>
            <a:r>
              <a:rPr lang="es-ES" smtClean="0"/>
              <a:t>Itinerarios profesionales a lo largo de la vida.</a:t>
            </a:r>
          </a:p>
          <a:p>
            <a:pPr lvl="1">
              <a:spcBef>
                <a:spcPct val="0"/>
              </a:spcBef>
            </a:pPr>
            <a:r>
              <a:rPr lang="es-ES" smtClean="0"/>
              <a:t>Formación profesional oficial: Títulos FP y Certificados de Profesionalidad.</a:t>
            </a:r>
          </a:p>
          <a:p>
            <a:pPr lvl="1">
              <a:spcBef>
                <a:spcPct val="0"/>
              </a:spcBef>
            </a:pPr>
            <a:r>
              <a:rPr lang="es-ES" smtClean="0"/>
              <a:t>Formación no incluida en el catálogo.</a:t>
            </a:r>
          </a:p>
          <a:p>
            <a:pPr lvl="1">
              <a:spcBef>
                <a:spcPct val="0"/>
              </a:spcBef>
            </a:pPr>
            <a:r>
              <a:rPr lang="es-ES" smtClean="0"/>
              <a:t>Portal de empleo.</a:t>
            </a:r>
          </a:p>
          <a:p>
            <a:pPr lvl="1">
              <a:spcBef>
                <a:spcPct val="0"/>
              </a:spcBef>
            </a:pPr>
            <a:r>
              <a:rPr lang="es-ES" smtClean="0"/>
              <a:t>Prácticas en empresas del sector.</a:t>
            </a:r>
          </a:p>
          <a:p>
            <a:pPr lvl="1">
              <a:spcBef>
                <a:spcPct val="0"/>
              </a:spcBef>
            </a:pPr>
            <a:r>
              <a:rPr lang="es-ES" smtClean="0"/>
              <a:t>Procesos de acreditación de competencias.</a:t>
            </a:r>
          </a:p>
          <a:p>
            <a:pPr>
              <a:spcBef>
                <a:spcPct val="0"/>
              </a:spcBef>
            </a:pPr>
            <a:r>
              <a:rPr lang="es-ES" smtClean="0"/>
              <a:t>Actuación con las empresas: </a:t>
            </a:r>
          </a:p>
          <a:p>
            <a:pPr lvl="1">
              <a:spcBef>
                <a:spcPct val="0"/>
              </a:spcBef>
            </a:pPr>
            <a:r>
              <a:rPr lang="es-ES" smtClean="0"/>
              <a:t>Prospección de empleo: captación de vacantes y ofertas y detección de necesidades de cualificación.</a:t>
            </a:r>
          </a:p>
          <a:p>
            <a:pPr lvl="1">
              <a:spcBef>
                <a:spcPct val="0"/>
              </a:spcBef>
            </a:pPr>
            <a:r>
              <a:rPr lang="es-ES" smtClean="0"/>
              <a:t>Campaña para mejorar la imagen del sector.</a:t>
            </a:r>
          </a:p>
          <a:p>
            <a:pPr lvl="1">
              <a:spcBef>
                <a:spcPct val="0"/>
              </a:spcBef>
            </a:pPr>
            <a:r>
              <a:rPr lang="es-ES" smtClean="0"/>
              <a:t>Servicios de intermediación laboral.</a:t>
            </a:r>
          </a:p>
          <a:p>
            <a:pPr lvl="1">
              <a:spcBef>
                <a:spcPct val="0"/>
              </a:spcBef>
            </a:pPr>
            <a:r>
              <a:rPr lang="es-ES" smtClean="0"/>
              <a:t>Formación profesional oficial: Títulos de FP y Certificados de Profesionalidad.</a:t>
            </a:r>
          </a:p>
          <a:p>
            <a:pPr lvl="1">
              <a:spcBef>
                <a:spcPct val="0"/>
              </a:spcBef>
            </a:pPr>
            <a:r>
              <a:rPr lang="es-ES" smtClean="0"/>
              <a:t>Formación a medida.</a:t>
            </a:r>
          </a:p>
          <a:p>
            <a:pPr lvl="1">
              <a:spcBef>
                <a:spcPct val="0"/>
              </a:spcBef>
            </a:pPr>
            <a:r>
              <a:rPr lang="es-ES" smtClean="0"/>
              <a:t>Servicio de gestión de bonificaciones de formación.</a:t>
            </a:r>
          </a:p>
          <a:p>
            <a:pPr lvl="1">
              <a:spcBef>
                <a:spcPct val="0"/>
              </a:spcBef>
            </a:pPr>
            <a:r>
              <a:rPr lang="es-ES" smtClean="0"/>
              <a:t>Prácticas no laborales para la formación profesional.</a:t>
            </a:r>
          </a:p>
          <a:p>
            <a:pPr lvl="1">
              <a:spcBef>
                <a:spcPct val="0"/>
              </a:spcBef>
            </a:pPr>
            <a:r>
              <a:rPr lang="es-ES" smtClean="0"/>
              <a:t>Procesos de acreditación de competencias.</a:t>
            </a:r>
          </a:p>
          <a:p>
            <a:pPr>
              <a:spcBef>
                <a:spcPct val="0"/>
              </a:spcBef>
            </a:pPr>
            <a:endParaRPr lang="es-ES" smtClean="0"/>
          </a:p>
        </p:txBody>
      </p:sp>
      <p:sp>
        <p:nvSpPr>
          <p:cNvPr id="21507"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77C3A3-EFB7-430D-A17E-EF66A1082308}" type="slidenum">
              <a:rPr lang="es-ES">
                <a:cs typeface="Arial" charset="0"/>
              </a:rPr>
              <a:pPr fontAlgn="base">
                <a:spcBef>
                  <a:spcPct val="0"/>
                </a:spcBef>
                <a:spcAft>
                  <a:spcPct val="0"/>
                </a:spcAft>
              </a:pPr>
              <a:t>4</a:t>
            </a:fld>
            <a:endParaRPr lang="es-E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p:spPr>
      </p:sp>
      <p:sp>
        <p:nvSpPr>
          <p:cNvPr id="30722"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723"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1463DB-713D-4793-AA7B-33497A218194}" type="slidenum">
              <a:rPr lang="es-ES">
                <a:cs typeface="Arial" charset="0"/>
              </a:rPr>
              <a:pPr fontAlgn="base">
                <a:spcBef>
                  <a:spcPct val="0"/>
                </a:spcBef>
                <a:spcAft>
                  <a:spcPct val="0"/>
                </a:spcAft>
              </a:pPr>
              <a:t>12</a:t>
            </a:fld>
            <a:endParaRPr lang="es-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E365F278-3891-4616-B843-230C215E0084}" type="datetimeFigureOut">
              <a:rPr lang="es-ES"/>
              <a:pPr>
                <a:defRPr/>
              </a:pPr>
              <a:t>06/06/2022</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47C0CAB7-25F3-4ACB-B17C-77DB02EB4EE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D3432AE-ADB2-4D5E-9C49-F8DD2533EDB5}" type="datetimeFigureOut">
              <a:rPr lang="es-ES"/>
              <a:pPr>
                <a:defRPr/>
              </a:pPr>
              <a:t>06/06/2022</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9E7DEF5-AD24-4D01-9B6E-34D1E7FCF195}"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99A109E-A892-4C4A-869F-DC59A4811068}" type="datetimeFigureOut">
              <a:rPr lang="es-ES"/>
              <a:pPr>
                <a:defRPr/>
              </a:pPr>
              <a:t>06/06/2022</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AD77BD2-BCBE-4005-A527-92B0D1B6B6D3}"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7ED4D5CD-E9DA-4E8D-885C-EB5475D37FB1}" type="datetimeFigureOut">
              <a:rPr lang="es-ES"/>
              <a:pPr>
                <a:defRPr/>
              </a:pPr>
              <a:t>06/06/2022</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37E9346-6AB9-4D81-8CCB-E0155E0C6C30}"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B1233047-315C-42AC-827B-EC2E7D455E1D}" type="datetimeFigureOut">
              <a:rPr lang="es-ES"/>
              <a:pPr>
                <a:defRPr/>
              </a:pPr>
              <a:t>06/06/2022</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881BC99-C9CF-4E60-8BB0-BF743CAD3E1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2304F5FA-A376-4881-A9C9-3750A48FE1EB}" type="datetimeFigureOut">
              <a:rPr lang="es-ES"/>
              <a:pPr>
                <a:defRPr/>
              </a:pPr>
              <a:t>06/06/2022</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7D9C49D5-1D6F-4F2B-9405-10C307254B4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C60DF35F-D5B4-417B-A34D-204147BED45E}" type="datetimeFigureOut">
              <a:rPr lang="es-ES"/>
              <a:pPr>
                <a:defRPr/>
              </a:pPr>
              <a:t>06/06/2022</a:t>
            </a:fld>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1AA6DBFA-00AF-4611-91F3-B909318007B6}"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AEFF1732-DF68-4705-AE7B-D902C795CE97}" type="datetimeFigureOut">
              <a:rPr lang="es-ES"/>
              <a:pPr>
                <a:defRPr/>
              </a:pPr>
              <a:t>06/06/2022</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CDBCAB0C-8FAC-475D-B0A3-08A63788E3F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3F0FF9-4C57-40ED-ADEA-9E783727ACA5}" type="datetimeFigureOut">
              <a:rPr lang="es-ES"/>
              <a:pPr>
                <a:defRPr/>
              </a:pPr>
              <a:t>06/06/2022</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AD6E2649-4F6E-40A2-A1C7-08C1B3A4D9A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55B63935-0219-482D-82CF-FD8CF75C4CAA}" type="datetimeFigureOut">
              <a:rPr lang="es-ES"/>
              <a:pPr>
                <a:defRPr/>
              </a:pPr>
              <a:t>06/06/2022</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92EF7497-3B87-40D8-ACDF-41AC5C93E3D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B15B6E24-88A0-46BA-9640-536B2B967DD9}" type="datetimeFigureOut">
              <a:rPr lang="es-ES"/>
              <a:pPr>
                <a:defRPr/>
              </a:pPr>
              <a:t>06/06/2022</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2931804D-9315-426F-B98B-29A78E461E2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C4BCA2A-8836-4EAC-A236-5CE8BF4493FD}" type="datetimeFigureOut">
              <a:rPr lang="es-ES"/>
              <a:pPr>
                <a:defRPr/>
              </a:pPr>
              <a:t>06/06/2022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2610314-DC43-4442-B902-764D8BC2B85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emf"/><Relationship Id="rId4" Type="http://schemas.openxmlformats.org/officeDocument/2006/relationships/image" Target="../media/image2.emf"/><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emf"/><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trabajoenconstruccion.com/" TargetMode="Externa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construyendoempleo.com/" TargetMode="Externa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emf"/><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hyperlink" Target="https://www.construyendoempleo.com/" TargetMode="External"/><Relationship Id="rId10" Type="http://schemas.microsoft.com/office/2007/relationships/diagramDrawing" Target="../diagrams/drawing3.xml"/><Relationship Id="rId4" Type="http://schemas.openxmlformats.org/officeDocument/2006/relationships/image" Target="../media/image3.emf"/><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hyperlink" Target="https://www.construyendoempleo.com/" TargetMode="Externa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n 10"/>
          <p:cNvPicPr>
            <a:picLocks noChangeAspect="1"/>
          </p:cNvPicPr>
          <p:nvPr/>
        </p:nvPicPr>
        <p:blipFill>
          <a:blip r:embed="rId3"/>
          <a:srcRect/>
          <a:stretch>
            <a:fillRect/>
          </a:stretch>
        </p:blipFill>
        <p:spPr bwMode="auto">
          <a:xfrm>
            <a:off x="192088" y="1700213"/>
            <a:ext cx="11807825" cy="5041900"/>
          </a:xfrm>
          <a:prstGeom prst="rect">
            <a:avLst/>
          </a:prstGeom>
          <a:noFill/>
          <a:ln w="9525">
            <a:noFill/>
            <a:miter lim="800000"/>
            <a:headEnd/>
            <a:tailEnd/>
          </a:ln>
        </p:spPr>
      </p:pic>
      <p:sp>
        <p:nvSpPr>
          <p:cNvPr id="14338"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2 Marcador de contenido"/>
          <p:cNvSpPr>
            <a:spLocks noGrp="1"/>
          </p:cNvSpPr>
          <p:nvPr>
            <p:ph idx="1"/>
          </p:nvPr>
        </p:nvSpPr>
        <p:spPr>
          <a:xfrm>
            <a:off x="550863" y="1866900"/>
            <a:ext cx="11090275" cy="4657725"/>
          </a:xfrm>
        </p:spPr>
        <p:txBody>
          <a:bodyPr rtlCol="0">
            <a:normAutofit/>
          </a:bodyPr>
          <a:lstStyle/>
          <a:p>
            <a:pPr marL="0" indent="0" fontAlgn="auto">
              <a:spcAft>
                <a:spcPts val="0"/>
              </a:spcAft>
              <a:buFont typeface="Arial" panose="020B0604020202020204" pitchFamily="34" charset="0"/>
              <a:buNone/>
              <a:defRPr/>
            </a:pPr>
            <a:r>
              <a:rPr lang="es-ES" sz="2000" b="1" dirty="0">
                <a:latin typeface="Arial" panose="020B0604020202020204" pitchFamily="34" charset="0"/>
                <a:cs typeface="Arial" panose="020B0604020202020204" pitchFamily="34" charset="0"/>
              </a:rPr>
              <a:t> </a:t>
            </a:r>
          </a:p>
          <a:p>
            <a:pPr marL="0" indent="0" fontAlgn="auto">
              <a:spcAft>
                <a:spcPts val="0"/>
              </a:spcAft>
              <a:buFont typeface="Arial" panose="020B0604020202020204" pitchFamily="34" charset="0"/>
              <a:buNone/>
              <a:defRPr/>
            </a:pPr>
            <a:endParaRPr lang="es-ES" sz="2000" b="1"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es-ES"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es-ES"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None/>
              <a:defRPr/>
            </a:pPr>
            <a:endParaRPr lang="es-ES"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None/>
              <a:defRPr/>
            </a:pPr>
            <a:endParaRPr lang="es-ES" dirty="0"/>
          </a:p>
        </p:txBody>
      </p:sp>
      <p:sp>
        <p:nvSpPr>
          <p:cNvPr id="14343"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14344" name="Imagen 9"/>
          <p:cNvPicPr>
            <a:picLocks noChangeAspect="1"/>
          </p:cNvPicPr>
          <p:nvPr/>
        </p:nvPicPr>
        <p:blipFill>
          <a:blip r:embed="rId4"/>
          <a:srcRect/>
          <a:stretch>
            <a:fillRect/>
          </a:stretch>
        </p:blipFill>
        <p:spPr bwMode="auto">
          <a:xfrm>
            <a:off x="10477500" y="261938"/>
            <a:ext cx="1522413" cy="365125"/>
          </a:xfrm>
          <a:prstGeom prst="rect">
            <a:avLst/>
          </a:prstGeom>
          <a:noFill/>
          <a:ln w="9525">
            <a:noFill/>
            <a:miter lim="800000"/>
            <a:headEnd/>
            <a:tailEnd/>
          </a:ln>
        </p:spPr>
      </p:pic>
      <p:sp>
        <p:nvSpPr>
          <p:cNvPr id="14345" name="Marcador de contenido 2"/>
          <p:cNvSpPr txBox="1">
            <a:spLocks/>
          </p:cNvSpPr>
          <p:nvPr/>
        </p:nvSpPr>
        <p:spPr bwMode="auto">
          <a:xfrm>
            <a:off x="827088" y="2308225"/>
            <a:ext cx="4405312" cy="3868738"/>
          </a:xfrm>
          <a:prstGeom prst="rect">
            <a:avLst/>
          </a:prstGeom>
          <a:noFill/>
          <a:ln w="9525">
            <a:noFill/>
            <a:miter lim="800000"/>
            <a:headEnd/>
            <a:tailEnd/>
          </a:ln>
        </p:spPr>
        <p:txBody>
          <a:bodyPr/>
          <a:lstStyle/>
          <a:p>
            <a:pPr>
              <a:lnSpc>
                <a:spcPct val="90000"/>
              </a:lnSpc>
              <a:spcBef>
                <a:spcPts val="1000"/>
              </a:spcBef>
              <a:buFont typeface="Arial" charset="0"/>
              <a:buNone/>
            </a:pPr>
            <a:endParaRPr lang="es-ES" sz="2800">
              <a:latin typeface="Calibri" pitchFamily="34" charset="0"/>
            </a:endParaRPr>
          </a:p>
        </p:txBody>
      </p:sp>
      <p:graphicFrame>
        <p:nvGraphicFramePr>
          <p:cNvPr id="14" name="Diagrama 13"/>
          <p:cNvGraphicFramePr/>
          <p:nvPr/>
        </p:nvGraphicFramePr>
        <p:xfrm>
          <a:off x="826655" y="1800808"/>
          <a:ext cx="10901925" cy="49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Marcador de número de diapositiva 8"/>
          <p:cNvSpPr>
            <a:spLocks noGrp="1"/>
          </p:cNvSpPr>
          <p:nvPr>
            <p:ph type="sldNum" sz="quarter" idx="12"/>
          </p:nvPr>
        </p:nvSpPr>
        <p:spPr/>
        <p:txBody>
          <a:bodyPr/>
          <a:lstStyle/>
          <a:p>
            <a:pPr>
              <a:defRPr/>
            </a:pPr>
            <a:fld id="{AADA9D67-5B98-429B-8BAC-EB15B6B481C6}" type="slidenum">
              <a:rPr lang="es-ES"/>
              <a:pPr>
                <a:defRPr/>
              </a:pPr>
              <a:t>1</a:t>
            </a:fld>
            <a:endParaRPr lang="es-ES"/>
          </a:p>
        </p:txBody>
      </p:sp>
      <p:sp>
        <p:nvSpPr>
          <p:cNvPr id="14348" name="CuadroTexto 14"/>
          <p:cNvSpPr txBox="1">
            <a:spLocks noChangeArrowheads="1"/>
          </p:cNvSpPr>
          <p:nvPr/>
        </p:nvSpPr>
        <p:spPr bwMode="auto">
          <a:xfrm>
            <a:off x="1190625" y="1260475"/>
            <a:ext cx="7777163" cy="307975"/>
          </a:xfrm>
          <a:prstGeom prst="rect">
            <a:avLst/>
          </a:prstGeom>
          <a:noFill/>
          <a:ln w="9525">
            <a:noFill/>
            <a:miter lim="800000"/>
            <a:headEnd/>
            <a:tailEnd/>
          </a:ln>
        </p:spPr>
        <p:txBody>
          <a:bodyPr lIns="0" tIns="0" rIns="0" bIns="0">
            <a:spAutoFit/>
          </a:bodyPr>
          <a:lstStyle/>
          <a:p>
            <a:r>
              <a:rPr lang="es-ES" sz="2000" b="1">
                <a:solidFill>
                  <a:srgbClr val="6292BB"/>
                </a:solidFill>
              </a:rPr>
              <a:t>I. Descripción del programa</a:t>
            </a:r>
          </a:p>
        </p:txBody>
      </p:sp>
      <p:pic>
        <p:nvPicPr>
          <p:cNvPr id="14349" name="Imagen 15"/>
          <p:cNvPicPr>
            <a:picLocks noChangeAspect="1"/>
          </p:cNvPicPr>
          <p:nvPr/>
        </p:nvPicPr>
        <p:blipFill>
          <a:blip r:embed="rId10"/>
          <a:srcRect/>
          <a:stretch>
            <a:fillRect/>
          </a:stretch>
        </p:blipFill>
        <p:spPr bwMode="auto">
          <a:xfrm>
            <a:off x="3267075" y="193675"/>
            <a:ext cx="4319588" cy="9794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n 10"/>
          <p:cNvPicPr>
            <a:picLocks noChangeAspect="1"/>
          </p:cNvPicPr>
          <p:nvPr/>
        </p:nvPicPr>
        <p:blipFill>
          <a:blip r:embed="rId2"/>
          <a:srcRect/>
          <a:stretch>
            <a:fillRect/>
          </a:stretch>
        </p:blipFill>
        <p:spPr bwMode="auto">
          <a:xfrm>
            <a:off x="192088" y="1636713"/>
            <a:ext cx="11807825" cy="5040312"/>
          </a:xfrm>
          <a:prstGeom prst="rect">
            <a:avLst/>
          </a:prstGeom>
          <a:noFill/>
          <a:ln w="9525">
            <a:noFill/>
            <a:miter lim="800000"/>
            <a:headEnd/>
            <a:tailEnd/>
          </a:ln>
        </p:spPr>
      </p:pic>
      <p:sp>
        <p:nvSpPr>
          <p:cNvPr id="27650"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7654"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27655" name="Imagen 9"/>
          <p:cNvPicPr>
            <a:picLocks noChangeAspect="1"/>
          </p:cNvPicPr>
          <p:nvPr/>
        </p:nvPicPr>
        <p:blipFill>
          <a:blip r:embed="rId3"/>
          <a:srcRect/>
          <a:stretch>
            <a:fillRect/>
          </a:stretch>
        </p:blipFill>
        <p:spPr bwMode="auto">
          <a:xfrm>
            <a:off x="10477500" y="261938"/>
            <a:ext cx="1522413" cy="365125"/>
          </a:xfrm>
          <a:prstGeom prst="rect">
            <a:avLst/>
          </a:prstGeom>
          <a:noFill/>
          <a:ln w="9525">
            <a:noFill/>
            <a:miter lim="800000"/>
            <a:headEnd/>
            <a:tailEnd/>
          </a:ln>
        </p:spPr>
      </p:pic>
      <p:sp>
        <p:nvSpPr>
          <p:cNvPr id="27656" name="CuadroTexto 11"/>
          <p:cNvSpPr txBox="1">
            <a:spLocks noChangeArrowheads="1"/>
          </p:cNvSpPr>
          <p:nvPr/>
        </p:nvSpPr>
        <p:spPr bwMode="auto">
          <a:xfrm>
            <a:off x="1190625" y="1260475"/>
            <a:ext cx="9082088" cy="307975"/>
          </a:xfrm>
          <a:prstGeom prst="rect">
            <a:avLst/>
          </a:prstGeom>
          <a:noFill/>
          <a:ln w="9525">
            <a:noFill/>
            <a:miter lim="800000"/>
            <a:headEnd/>
            <a:tailEnd/>
          </a:ln>
        </p:spPr>
        <p:txBody>
          <a:bodyPr lIns="0" tIns="0" rIns="0" bIns="0">
            <a:spAutoFit/>
          </a:bodyPr>
          <a:lstStyle/>
          <a:p>
            <a:r>
              <a:rPr lang="es-ES" sz="2000" b="1">
                <a:solidFill>
                  <a:srgbClr val="6292BB"/>
                </a:solidFill>
              </a:rPr>
              <a:t>III. Servicios de la FLC: TARJETA PROFESIONAL DE LA CONSTRUCCIÓN. </a:t>
            </a:r>
          </a:p>
        </p:txBody>
      </p:sp>
      <p:pic>
        <p:nvPicPr>
          <p:cNvPr id="27657" name="Imagen 13"/>
          <p:cNvPicPr>
            <a:picLocks noChangeAspect="1"/>
          </p:cNvPicPr>
          <p:nvPr/>
        </p:nvPicPr>
        <p:blipFill>
          <a:blip r:embed="rId4"/>
          <a:srcRect/>
          <a:stretch>
            <a:fillRect/>
          </a:stretch>
        </p:blipFill>
        <p:spPr bwMode="auto">
          <a:xfrm>
            <a:off x="3267075" y="193675"/>
            <a:ext cx="4319588" cy="979488"/>
          </a:xfrm>
          <a:prstGeom prst="rect">
            <a:avLst/>
          </a:prstGeom>
          <a:noFill/>
          <a:ln w="9525">
            <a:noFill/>
            <a:miter lim="800000"/>
            <a:headEnd/>
            <a:tailEnd/>
          </a:ln>
        </p:spPr>
      </p:pic>
      <p:sp>
        <p:nvSpPr>
          <p:cNvPr id="15" name="12 CuadroTexto">
            <a:extLst>
              <a:ext uri="{FF2B5EF4-FFF2-40B4-BE49-F238E27FC236}"/>
            </a:extLst>
          </p:cNvPr>
          <p:cNvSpPr txBox="1"/>
          <p:nvPr/>
        </p:nvSpPr>
        <p:spPr>
          <a:xfrm>
            <a:off x="504825" y="1987550"/>
            <a:ext cx="4298950" cy="3648075"/>
          </a:xfrm>
          <a:prstGeom prst="rect">
            <a:avLst/>
          </a:prstGeom>
          <a:noFill/>
        </p:spPr>
        <p:txBody>
          <a:bodyPr>
            <a:spAutoFit/>
          </a:bodyPr>
          <a:lstStyle/>
          <a:p>
            <a:pPr fontAlgn="auto">
              <a:spcBef>
                <a:spcPts val="0"/>
              </a:spcBef>
              <a:spcAft>
                <a:spcPts val="0"/>
              </a:spcAft>
              <a:defRPr/>
            </a:pPr>
            <a:r>
              <a:rPr lang="es-ES" sz="2600" dirty="0">
                <a:solidFill>
                  <a:srgbClr val="565A5C"/>
                </a:solidFill>
                <a:latin typeface="Arial" panose="020B0604020202020204" pitchFamily="34" charset="0"/>
                <a:cs typeface="Arial" panose="020B0604020202020204" pitchFamily="34" charset="0"/>
              </a:rPr>
              <a:t>Una tarjeta que </a:t>
            </a:r>
            <a:r>
              <a:rPr lang="es-ES" sz="2800" b="1" dirty="0">
                <a:solidFill>
                  <a:schemeClr val="accent1">
                    <a:lumMod val="50000"/>
                  </a:schemeClr>
                </a:solidFill>
                <a:latin typeface="Arial" panose="020B0604020202020204" pitchFamily="34" charset="0"/>
                <a:cs typeface="Arial" panose="020B0604020202020204" pitchFamily="34" charset="0"/>
              </a:rPr>
              <a:t>avala</a:t>
            </a:r>
            <a:r>
              <a:rPr lang="es-ES" sz="2600" dirty="0">
                <a:solidFill>
                  <a:srgbClr val="565A5C"/>
                </a:solidFill>
                <a:latin typeface="Arial" panose="020B0604020202020204" pitchFamily="34" charset="0"/>
                <a:cs typeface="Arial" panose="020B0604020202020204" pitchFamily="34" charset="0"/>
              </a:rPr>
              <a:t>:</a:t>
            </a:r>
            <a:endParaRPr lang="es-ES" sz="1000" dirty="0">
              <a:solidFill>
                <a:srgbClr val="565A5C"/>
              </a:solidFill>
              <a:latin typeface="Arial" panose="020B0604020202020204" pitchFamily="34" charset="0"/>
              <a:cs typeface="Arial" panose="020B0604020202020204" pitchFamily="34" charset="0"/>
            </a:endParaRPr>
          </a:p>
          <a:p>
            <a:pPr marL="615950" lvl="1" indent="-342900" eaLnBrk="0" hangingPunct="0">
              <a:spcBef>
                <a:spcPts val="600"/>
              </a:spcBef>
              <a:spcAft>
                <a:spcPts val="0"/>
              </a:spcAft>
              <a:buClr>
                <a:schemeClr val="tx2">
                  <a:lumMod val="50000"/>
                </a:schemeClr>
              </a:buClr>
              <a:buSzPct val="80000"/>
              <a:buFont typeface="Wingdings" panose="05000000000000000000" pitchFamily="2" charset="2"/>
              <a:buChar char="§"/>
              <a:defRPr/>
            </a:pPr>
            <a:r>
              <a:rPr lang="es-ES" sz="2400" dirty="0">
                <a:solidFill>
                  <a:srgbClr val="565A5C"/>
                </a:solidFill>
                <a:latin typeface="Arial" panose="020B0604020202020204" pitchFamily="34" charset="0"/>
                <a:cs typeface="Arial" panose="020B0604020202020204" pitchFamily="34" charset="0"/>
              </a:rPr>
              <a:t>La </a:t>
            </a:r>
            <a:r>
              <a:rPr lang="es-ES" sz="2800" b="1" dirty="0">
                <a:solidFill>
                  <a:schemeClr val="accent1">
                    <a:lumMod val="50000"/>
                  </a:schemeClr>
                </a:solidFill>
                <a:latin typeface="Arial" panose="020B0604020202020204" pitchFamily="34" charset="0"/>
                <a:cs typeface="Arial" panose="020B0604020202020204" pitchFamily="34" charset="0"/>
              </a:rPr>
              <a:t>formación en prevención </a:t>
            </a:r>
            <a:r>
              <a:rPr lang="es-ES" sz="2400" dirty="0">
                <a:solidFill>
                  <a:srgbClr val="565A5C"/>
                </a:solidFill>
                <a:latin typeface="Arial" panose="020B0604020202020204" pitchFamily="34" charset="0"/>
                <a:cs typeface="Arial" panose="020B0604020202020204" pitchFamily="34" charset="0"/>
              </a:rPr>
              <a:t>de riesgos laborales.</a:t>
            </a:r>
          </a:p>
          <a:p>
            <a:pPr marL="615950" lvl="1" indent="-342900" eaLnBrk="0" hangingPunct="0">
              <a:spcBef>
                <a:spcPts val="600"/>
              </a:spcBef>
              <a:spcAft>
                <a:spcPts val="0"/>
              </a:spcAft>
              <a:buClr>
                <a:schemeClr val="tx2">
                  <a:lumMod val="50000"/>
                </a:schemeClr>
              </a:buClr>
              <a:buSzPct val="80000"/>
              <a:buFont typeface="Wingdings" panose="05000000000000000000" pitchFamily="2" charset="2"/>
              <a:buChar char="§"/>
              <a:defRPr/>
            </a:pPr>
            <a:r>
              <a:rPr lang="es-ES" sz="2400" dirty="0">
                <a:solidFill>
                  <a:srgbClr val="565A5C"/>
                </a:solidFill>
                <a:latin typeface="Arial" panose="020B0604020202020204" pitchFamily="34" charset="0"/>
                <a:cs typeface="Arial" panose="020B0604020202020204" pitchFamily="34" charset="0"/>
              </a:rPr>
              <a:t>La </a:t>
            </a:r>
            <a:r>
              <a:rPr lang="es-ES" sz="2800" b="1" dirty="0">
                <a:solidFill>
                  <a:schemeClr val="accent1">
                    <a:lumMod val="50000"/>
                  </a:schemeClr>
                </a:solidFill>
                <a:latin typeface="Arial" panose="020B0604020202020204" pitchFamily="34" charset="0"/>
                <a:cs typeface="Arial" panose="020B0604020202020204" pitchFamily="34" charset="0"/>
              </a:rPr>
              <a:t>experiencia</a:t>
            </a:r>
            <a:r>
              <a:rPr lang="es-ES" sz="2400" dirty="0">
                <a:solidFill>
                  <a:schemeClr val="accent1">
                    <a:lumMod val="50000"/>
                  </a:schemeClr>
                </a:solidFill>
                <a:latin typeface="Arial" panose="020B0604020202020204" pitchFamily="34" charset="0"/>
                <a:cs typeface="Arial" panose="020B0604020202020204" pitchFamily="34" charset="0"/>
              </a:rPr>
              <a:t> </a:t>
            </a:r>
            <a:r>
              <a:rPr lang="es-ES" sz="2400" dirty="0">
                <a:solidFill>
                  <a:srgbClr val="565A5C"/>
                </a:solidFill>
                <a:latin typeface="Arial" panose="020B0604020202020204" pitchFamily="34" charset="0"/>
                <a:cs typeface="Arial" panose="020B0604020202020204" pitchFamily="34" charset="0"/>
              </a:rPr>
              <a:t>en el sector. </a:t>
            </a:r>
          </a:p>
          <a:p>
            <a:pPr marL="615950" lvl="1" indent="-342900" eaLnBrk="0" hangingPunct="0">
              <a:spcBef>
                <a:spcPts val="600"/>
              </a:spcBef>
              <a:spcAft>
                <a:spcPts val="0"/>
              </a:spcAft>
              <a:buClr>
                <a:schemeClr val="tx2">
                  <a:lumMod val="50000"/>
                </a:schemeClr>
              </a:buClr>
              <a:buSzPct val="80000"/>
              <a:buFont typeface="Wingdings" panose="05000000000000000000" pitchFamily="2" charset="2"/>
              <a:buChar char="§"/>
              <a:defRPr/>
            </a:pPr>
            <a:r>
              <a:rPr lang="es-ES" sz="2400" dirty="0">
                <a:solidFill>
                  <a:srgbClr val="565A5C"/>
                </a:solidFill>
                <a:latin typeface="Arial" panose="020B0604020202020204" pitchFamily="34" charset="0"/>
                <a:cs typeface="Arial" panose="020B0604020202020204" pitchFamily="34" charset="0"/>
              </a:rPr>
              <a:t>La </a:t>
            </a:r>
            <a:r>
              <a:rPr lang="es-ES" sz="2800" b="1" dirty="0">
                <a:solidFill>
                  <a:schemeClr val="accent1">
                    <a:lumMod val="50000"/>
                  </a:schemeClr>
                </a:solidFill>
                <a:latin typeface="Arial" panose="020B0604020202020204" pitchFamily="34" charset="0"/>
                <a:cs typeface="Arial" panose="020B0604020202020204" pitchFamily="34" charset="0"/>
              </a:rPr>
              <a:t>cualificación</a:t>
            </a:r>
            <a:r>
              <a:rPr lang="es-ES" sz="2400" dirty="0">
                <a:solidFill>
                  <a:schemeClr val="accent1">
                    <a:lumMod val="50000"/>
                  </a:schemeClr>
                </a:solidFill>
                <a:latin typeface="Arial" panose="020B0604020202020204" pitchFamily="34" charset="0"/>
                <a:cs typeface="Arial" panose="020B0604020202020204" pitchFamily="34" charset="0"/>
              </a:rPr>
              <a:t> </a:t>
            </a:r>
            <a:r>
              <a:rPr lang="es-ES" sz="2400" dirty="0">
                <a:solidFill>
                  <a:srgbClr val="565A5C"/>
                </a:solidFill>
                <a:latin typeface="Arial" panose="020B0604020202020204" pitchFamily="34" charset="0"/>
                <a:cs typeface="Arial" panose="020B0604020202020204" pitchFamily="34" charset="0"/>
              </a:rPr>
              <a:t>profesional.</a:t>
            </a:r>
          </a:p>
        </p:txBody>
      </p:sp>
      <p:pic>
        <p:nvPicPr>
          <p:cNvPr id="27659" name="Imagen 20">
            <a:hlinkClick r:id="rId5"/>
          </p:cNvPr>
          <p:cNvPicPr>
            <a:picLocks noChangeAspect="1"/>
          </p:cNvPicPr>
          <p:nvPr/>
        </p:nvPicPr>
        <p:blipFill>
          <a:blip r:embed="rId6"/>
          <a:srcRect/>
          <a:stretch>
            <a:fillRect/>
          </a:stretch>
        </p:blipFill>
        <p:spPr bwMode="auto">
          <a:xfrm>
            <a:off x="5016500" y="1751013"/>
            <a:ext cx="5761038" cy="2716212"/>
          </a:xfrm>
          <a:prstGeom prst="rect">
            <a:avLst/>
          </a:prstGeom>
          <a:noFill/>
          <a:ln w="9525">
            <a:noFill/>
            <a:miter lim="800000"/>
            <a:headEnd/>
            <a:tailEnd/>
          </a:ln>
        </p:spPr>
      </p:pic>
      <p:pic>
        <p:nvPicPr>
          <p:cNvPr id="22" name="Picture 2" descr="C:\Users\SEGURI~1\AppData\Local\Temp\notesC7A056\Madrid-20150413-00172.jpg">
            <a:extLst>
              <a:ext uri="{FF2B5EF4-FFF2-40B4-BE49-F238E27FC236}"/>
            </a:extLst>
          </p:cNvPr>
          <p:cNvPicPr>
            <a:picLocks noChangeAspect="1" noChangeArrowheads="1"/>
          </p:cNvPicPr>
          <p:nvPr/>
        </p:nvPicPr>
        <p:blipFill>
          <a:blip r:embed="rId7" cstate="print"/>
          <a:srcRect l="3918" r="14974"/>
          <a:stretch>
            <a:fillRect/>
          </a:stretch>
        </p:blipFill>
        <p:spPr bwMode="auto">
          <a:xfrm>
            <a:off x="9318109" y="3717032"/>
            <a:ext cx="1811387" cy="2977752"/>
          </a:xfrm>
          <a:prstGeom prst="roundRect">
            <a:avLst>
              <a:gd name="adj" fmla="val 2689"/>
            </a:avLst>
          </a:prstGeom>
          <a:noFill/>
        </p:spPr>
      </p:pic>
      <p:pic>
        <p:nvPicPr>
          <p:cNvPr id="27661" name="13 Imagen" descr="montaje_tpc_con_foto.jpg"/>
          <p:cNvPicPr>
            <a:picLocks noChangeAspect="1"/>
          </p:cNvPicPr>
          <p:nvPr/>
        </p:nvPicPr>
        <p:blipFill>
          <a:blip r:embed="rId8">
            <a:clrChange>
              <a:clrFrom>
                <a:srgbClr val="FFFFFF"/>
              </a:clrFrom>
              <a:clrTo>
                <a:srgbClr val="FFFFFF">
                  <a:alpha val="0"/>
                </a:srgbClr>
              </a:clrTo>
            </a:clrChange>
          </a:blip>
          <a:srcRect l="9560" t="9308" r="6961"/>
          <a:stretch>
            <a:fillRect/>
          </a:stretch>
        </p:blipFill>
        <p:spPr bwMode="auto">
          <a:xfrm>
            <a:off x="5276850" y="4281488"/>
            <a:ext cx="3154363" cy="2276475"/>
          </a:xfrm>
          <a:prstGeom prst="rect">
            <a:avLst/>
          </a:prstGeom>
          <a:noFill/>
          <a:ln w="9525">
            <a:noFill/>
            <a:miter lim="800000"/>
            <a:headEnd/>
            <a:tailEnd/>
          </a:ln>
        </p:spPr>
      </p:pic>
      <p:sp>
        <p:nvSpPr>
          <p:cNvPr id="26" name="24 Flecha circular">
            <a:extLst>
              <a:ext uri="{FF2B5EF4-FFF2-40B4-BE49-F238E27FC236}"/>
            </a:extLst>
          </p:cNvPr>
          <p:cNvSpPr/>
          <p:nvPr/>
        </p:nvSpPr>
        <p:spPr>
          <a:xfrm>
            <a:off x="7296150" y="3919538"/>
            <a:ext cx="2592388" cy="1285875"/>
          </a:xfrm>
          <a:prstGeom prst="circularArrow">
            <a:avLst>
              <a:gd name="adj1" fmla="val 10220"/>
              <a:gd name="adj2" fmla="val 1265141"/>
              <a:gd name="adj3" fmla="val 19831105"/>
              <a:gd name="adj4" fmla="val 10354654"/>
              <a:gd name="adj5" fmla="val 12500"/>
            </a:avLst>
          </a:prstGeom>
          <a:solidFill>
            <a:schemeClr val="accent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n>
                <a:solidFill>
                  <a:srgbClr val="A71930"/>
                </a:solidFill>
              </a:ln>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n 10"/>
          <p:cNvPicPr>
            <a:picLocks noChangeAspect="1"/>
          </p:cNvPicPr>
          <p:nvPr/>
        </p:nvPicPr>
        <p:blipFill>
          <a:blip r:embed="rId2"/>
          <a:srcRect/>
          <a:stretch>
            <a:fillRect/>
          </a:stretch>
        </p:blipFill>
        <p:spPr bwMode="auto">
          <a:xfrm>
            <a:off x="192088" y="1700213"/>
            <a:ext cx="11807825" cy="5041900"/>
          </a:xfrm>
          <a:prstGeom prst="rect">
            <a:avLst/>
          </a:prstGeom>
          <a:noFill/>
          <a:ln w="9525">
            <a:noFill/>
            <a:miter lim="800000"/>
            <a:headEnd/>
            <a:tailEnd/>
          </a:ln>
        </p:spPr>
      </p:pic>
      <p:sp>
        <p:nvSpPr>
          <p:cNvPr id="28674"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8678" name="Marcador de contenido 2"/>
          <p:cNvPicPr>
            <a:picLocks noGrp="1" noChangeAspect="1"/>
          </p:cNvPicPr>
          <p:nvPr>
            <p:ph idx="1"/>
          </p:nvPr>
        </p:nvPicPr>
        <p:blipFill>
          <a:blip r:embed="rId3"/>
          <a:srcRect/>
          <a:stretch>
            <a:fillRect/>
          </a:stretch>
        </p:blipFill>
        <p:spPr>
          <a:xfrm>
            <a:off x="579438" y="2540000"/>
            <a:ext cx="5715000" cy="3057525"/>
          </a:xfrm>
        </p:spPr>
      </p:pic>
      <p:sp>
        <p:nvSpPr>
          <p:cNvPr id="28679"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28680" name="Imagen 9"/>
          <p:cNvPicPr>
            <a:picLocks noChangeAspect="1"/>
          </p:cNvPicPr>
          <p:nvPr/>
        </p:nvPicPr>
        <p:blipFill>
          <a:blip r:embed="rId4"/>
          <a:srcRect/>
          <a:stretch>
            <a:fillRect/>
          </a:stretch>
        </p:blipFill>
        <p:spPr bwMode="auto">
          <a:xfrm>
            <a:off x="10477500" y="261938"/>
            <a:ext cx="1522413" cy="365125"/>
          </a:xfrm>
          <a:prstGeom prst="rect">
            <a:avLst/>
          </a:prstGeom>
          <a:noFill/>
          <a:ln w="9525">
            <a:noFill/>
            <a:miter lim="800000"/>
            <a:headEnd/>
            <a:tailEnd/>
          </a:ln>
        </p:spPr>
      </p:pic>
      <p:sp>
        <p:nvSpPr>
          <p:cNvPr id="28681" name="CuadroTexto 11"/>
          <p:cNvSpPr txBox="1">
            <a:spLocks noChangeArrowheads="1"/>
          </p:cNvSpPr>
          <p:nvPr/>
        </p:nvSpPr>
        <p:spPr bwMode="auto">
          <a:xfrm>
            <a:off x="1190625" y="1260475"/>
            <a:ext cx="9286875" cy="307975"/>
          </a:xfrm>
          <a:prstGeom prst="rect">
            <a:avLst/>
          </a:prstGeom>
          <a:noFill/>
          <a:ln w="9525">
            <a:noFill/>
            <a:miter lim="800000"/>
            <a:headEnd/>
            <a:tailEnd/>
          </a:ln>
        </p:spPr>
        <p:txBody>
          <a:bodyPr lIns="0" tIns="0" rIns="0" bIns="0">
            <a:spAutoFit/>
          </a:bodyPr>
          <a:lstStyle/>
          <a:p>
            <a:r>
              <a:rPr lang="es-ES" sz="2000" b="1">
                <a:solidFill>
                  <a:srgbClr val="6292BB"/>
                </a:solidFill>
              </a:rPr>
              <a:t>III. Servicios de la FLC: TARJETA PROFESIONAL DE LA CONSTRUCCIÓN. </a:t>
            </a:r>
          </a:p>
        </p:txBody>
      </p:sp>
      <p:pic>
        <p:nvPicPr>
          <p:cNvPr id="28682" name="Imagen 13"/>
          <p:cNvPicPr>
            <a:picLocks noChangeAspect="1"/>
          </p:cNvPicPr>
          <p:nvPr/>
        </p:nvPicPr>
        <p:blipFill>
          <a:blip r:embed="rId5"/>
          <a:srcRect/>
          <a:stretch>
            <a:fillRect/>
          </a:stretch>
        </p:blipFill>
        <p:spPr bwMode="auto">
          <a:xfrm>
            <a:off x="3267075" y="193675"/>
            <a:ext cx="4319588" cy="979488"/>
          </a:xfrm>
          <a:prstGeom prst="rect">
            <a:avLst/>
          </a:prstGeom>
          <a:noFill/>
          <a:ln w="9525">
            <a:noFill/>
            <a:miter lim="800000"/>
            <a:headEnd/>
            <a:tailEnd/>
          </a:ln>
        </p:spPr>
      </p:pic>
      <p:sp>
        <p:nvSpPr>
          <p:cNvPr id="28683" name="CuadroTexto 7"/>
          <p:cNvSpPr txBox="1">
            <a:spLocks noChangeArrowheads="1"/>
          </p:cNvSpPr>
          <p:nvPr/>
        </p:nvSpPr>
        <p:spPr bwMode="auto">
          <a:xfrm>
            <a:off x="6456363" y="2084388"/>
            <a:ext cx="5184775" cy="3694112"/>
          </a:xfrm>
          <a:prstGeom prst="rect">
            <a:avLst/>
          </a:prstGeom>
          <a:noFill/>
          <a:ln w="9525">
            <a:noFill/>
            <a:miter lim="800000"/>
            <a:headEnd/>
            <a:tailEnd/>
          </a:ln>
        </p:spPr>
        <p:txBody>
          <a:bodyPr>
            <a:spAutoFit/>
          </a:bodyPr>
          <a:lstStyle/>
          <a:p>
            <a:r>
              <a:rPr lang="es-ES">
                <a:solidFill>
                  <a:srgbClr val="565A5C"/>
                </a:solidFill>
              </a:rPr>
              <a:t>TPC empresa es un </a:t>
            </a:r>
            <a:r>
              <a:rPr lang="es-ES" b="1">
                <a:solidFill>
                  <a:srgbClr val="565A5C"/>
                </a:solidFill>
              </a:rPr>
              <a:t>servicio gratuito</a:t>
            </a:r>
            <a:r>
              <a:rPr lang="es-ES">
                <a:solidFill>
                  <a:srgbClr val="565A5C"/>
                </a:solidFill>
              </a:rPr>
              <a:t> que pone a disposición de las empresas del sector de la construcción, el </a:t>
            </a:r>
            <a:r>
              <a:rPr lang="es-ES" b="1">
                <a:solidFill>
                  <a:srgbClr val="565A5C"/>
                </a:solidFill>
              </a:rPr>
              <a:t>certificado de formación en materia de prevención de riesgos laborales</a:t>
            </a:r>
            <a:r>
              <a:rPr lang="es-ES">
                <a:solidFill>
                  <a:srgbClr val="565A5C"/>
                </a:solidFill>
              </a:rPr>
              <a:t> de la TPC de cada uno de sus trabajadores, previa autorización de los mismos.</a:t>
            </a:r>
            <a:r>
              <a:rPr lang="es-ES">
                <a:latin typeface="Calibri" pitchFamily="34" charset="0"/>
              </a:rPr>
              <a:t/>
            </a:r>
            <a:br>
              <a:rPr lang="es-ES">
                <a:latin typeface="Calibri" pitchFamily="34" charset="0"/>
              </a:rPr>
            </a:br>
            <a:r>
              <a:rPr lang="es-ES">
                <a:latin typeface="Calibri" pitchFamily="34" charset="0"/>
              </a:rPr>
              <a:t/>
            </a:r>
            <a:br>
              <a:rPr lang="es-ES">
                <a:latin typeface="Calibri" pitchFamily="34" charset="0"/>
              </a:rPr>
            </a:br>
            <a:r>
              <a:rPr lang="es-ES">
                <a:solidFill>
                  <a:srgbClr val="565A5C"/>
                </a:solidFill>
              </a:rPr>
              <a:t>El usuario de TPC Empresa puede </a:t>
            </a:r>
            <a:r>
              <a:rPr lang="es-ES" b="1">
                <a:solidFill>
                  <a:srgbClr val="565A5C"/>
                </a:solidFill>
              </a:rPr>
              <a:t>comprobar la veracidad de los diplomas</a:t>
            </a:r>
            <a:r>
              <a:rPr lang="es-ES">
                <a:solidFill>
                  <a:srgbClr val="565A5C"/>
                </a:solidFill>
              </a:rPr>
              <a:t> de Prevención de Riesgos Laborales del CGSC, emitidos por la Fundación Laboral de la Construcción o por una Entidad Homologada, tanto propios como de subcontratistas.</a:t>
            </a:r>
            <a:endParaRPr lang="es-ES">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n 10"/>
          <p:cNvPicPr>
            <a:picLocks noChangeAspect="1"/>
          </p:cNvPicPr>
          <p:nvPr/>
        </p:nvPicPr>
        <p:blipFill>
          <a:blip r:embed="rId3"/>
          <a:srcRect/>
          <a:stretch>
            <a:fillRect/>
          </a:stretch>
        </p:blipFill>
        <p:spPr bwMode="auto">
          <a:xfrm>
            <a:off x="192088" y="1700213"/>
            <a:ext cx="11807825" cy="5041900"/>
          </a:xfrm>
          <a:prstGeom prst="rect">
            <a:avLst/>
          </a:prstGeom>
          <a:noFill/>
          <a:ln w="9525">
            <a:noFill/>
            <a:miter lim="800000"/>
            <a:headEnd/>
            <a:tailEnd/>
          </a:ln>
        </p:spPr>
      </p:pic>
      <p:sp>
        <p:nvSpPr>
          <p:cNvPr id="29698"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702"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29703" name="Imagen 9"/>
          <p:cNvPicPr>
            <a:picLocks noChangeAspect="1"/>
          </p:cNvPicPr>
          <p:nvPr/>
        </p:nvPicPr>
        <p:blipFill>
          <a:blip r:embed="rId4"/>
          <a:srcRect/>
          <a:stretch>
            <a:fillRect/>
          </a:stretch>
        </p:blipFill>
        <p:spPr bwMode="auto">
          <a:xfrm>
            <a:off x="10477500" y="261938"/>
            <a:ext cx="1522413" cy="365125"/>
          </a:xfrm>
          <a:prstGeom prst="rect">
            <a:avLst/>
          </a:prstGeom>
          <a:noFill/>
          <a:ln w="9525">
            <a:noFill/>
            <a:miter lim="800000"/>
            <a:headEnd/>
            <a:tailEnd/>
          </a:ln>
        </p:spPr>
      </p:pic>
      <p:sp>
        <p:nvSpPr>
          <p:cNvPr id="29704" name="CuadroTexto 11"/>
          <p:cNvSpPr txBox="1">
            <a:spLocks noChangeArrowheads="1"/>
          </p:cNvSpPr>
          <p:nvPr/>
        </p:nvSpPr>
        <p:spPr bwMode="auto">
          <a:xfrm>
            <a:off x="1190625" y="1260475"/>
            <a:ext cx="7777163" cy="307975"/>
          </a:xfrm>
          <a:prstGeom prst="rect">
            <a:avLst/>
          </a:prstGeom>
          <a:noFill/>
          <a:ln w="9525">
            <a:noFill/>
            <a:miter lim="800000"/>
            <a:headEnd/>
            <a:tailEnd/>
          </a:ln>
        </p:spPr>
        <p:txBody>
          <a:bodyPr lIns="0" tIns="0" rIns="0" bIns="0">
            <a:spAutoFit/>
          </a:bodyPr>
          <a:lstStyle/>
          <a:p>
            <a:r>
              <a:rPr lang="es-ES" sz="2000" b="1">
                <a:solidFill>
                  <a:srgbClr val="6292BB"/>
                </a:solidFill>
              </a:rPr>
              <a:t>III. Servicios de la FLC: FORMACIÓN. </a:t>
            </a:r>
          </a:p>
        </p:txBody>
      </p:sp>
      <p:pic>
        <p:nvPicPr>
          <p:cNvPr id="29705" name="Imagen 13"/>
          <p:cNvPicPr>
            <a:picLocks noChangeAspect="1"/>
          </p:cNvPicPr>
          <p:nvPr/>
        </p:nvPicPr>
        <p:blipFill>
          <a:blip r:embed="rId5"/>
          <a:srcRect/>
          <a:stretch>
            <a:fillRect/>
          </a:stretch>
        </p:blipFill>
        <p:spPr bwMode="auto">
          <a:xfrm>
            <a:off x="3267075" y="193675"/>
            <a:ext cx="4319588" cy="979488"/>
          </a:xfrm>
          <a:prstGeom prst="rect">
            <a:avLst/>
          </a:prstGeom>
          <a:noFill/>
          <a:ln w="9525">
            <a:noFill/>
            <a:miter lim="800000"/>
            <a:headEnd/>
            <a:tailEnd/>
          </a:ln>
        </p:spPr>
      </p:pic>
      <p:sp>
        <p:nvSpPr>
          <p:cNvPr id="13" name="Marcador de contenido 12">
            <a:extLst>
              <a:ext uri="{FF2B5EF4-FFF2-40B4-BE49-F238E27FC236}"/>
            </a:extLst>
          </p:cNvPr>
          <p:cNvSpPr>
            <a:spLocks noGrp="1"/>
          </p:cNvSpPr>
          <p:nvPr>
            <p:ph idx="1"/>
          </p:nvPr>
        </p:nvSpPr>
        <p:spPr>
          <a:xfrm>
            <a:off x="441325" y="1833563"/>
            <a:ext cx="10515600" cy="4762500"/>
          </a:xfrm>
        </p:spPr>
        <p:txBody>
          <a:bodyPr rtlCol="0">
            <a:normAutofit/>
          </a:bodyPr>
          <a:lstStyle/>
          <a:p>
            <a:pPr fontAlgn="auto">
              <a:spcAft>
                <a:spcPts val="0"/>
              </a:spcAft>
              <a:buFont typeface="Arial" panose="020B0604020202020204" pitchFamily="34" charset="0"/>
              <a:buChar char="•"/>
              <a:defRPr/>
            </a:pPr>
            <a:r>
              <a:rPr lang="es-ES" sz="2400" u="sng" dirty="0">
                <a:solidFill>
                  <a:schemeClr val="accent1">
                    <a:lumMod val="50000"/>
                  </a:schemeClr>
                </a:solidFill>
              </a:rPr>
              <a:t>FORMACIÓN EN FLC CANTABRIA</a:t>
            </a:r>
          </a:p>
          <a:p>
            <a:pPr lvl="1" fontAlgn="auto">
              <a:spcAft>
                <a:spcPts val="0"/>
              </a:spcAft>
              <a:buFont typeface="Arial" panose="020B0604020202020204" pitchFamily="34" charset="0"/>
              <a:buChar char="•"/>
              <a:defRPr/>
            </a:pPr>
            <a:r>
              <a:rPr lang="es-ES" sz="1600" u="sng" dirty="0">
                <a:solidFill>
                  <a:schemeClr val="accent1">
                    <a:lumMod val="50000"/>
                  </a:schemeClr>
                </a:solidFill>
              </a:rPr>
              <a:t>Sede MALIAÑO: Carretera del Aeropuerto nº8, 39600</a:t>
            </a:r>
          </a:p>
          <a:p>
            <a:pPr lvl="1" fontAlgn="auto">
              <a:spcAft>
                <a:spcPts val="0"/>
              </a:spcAft>
              <a:buFont typeface="Arial" panose="020B0604020202020204" pitchFamily="34" charset="0"/>
              <a:buChar char="•"/>
              <a:defRPr/>
            </a:pPr>
            <a:r>
              <a:rPr lang="es-ES" sz="1600" u="sng" dirty="0">
                <a:solidFill>
                  <a:schemeClr val="accent1">
                    <a:lumMod val="50000"/>
                  </a:schemeClr>
                </a:solidFill>
              </a:rPr>
              <a:t>Centro de Formación REVILLA DE CAMARGO: Barrio Puente Lorenzo S/N, 39600</a:t>
            </a:r>
          </a:p>
          <a:p>
            <a:pPr lvl="1" fontAlgn="auto">
              <a:spcAft>
                <a:spcPts val="0"/>
              </a:spcAft>
              <a:buFont typeface="Arial" panose="020B0604020202020204" pitchFamily="34" charset="0"/>
              <a:buChar char="•"/>
              <a:defRPr/>
            </a:pPr>
            <a:r>
              <a:rPr lang="es-ES" sz="1600" u="sng" dirty="0">
                <a:solidFill>
                  <a:schemeClr val="accent1">
                    <a:lumMod val="50000"/>
                  </a:schemeClr>
                </a:solidFill>
              </a:rPr>
              <a:t>Centro de Formación BARREDA: Avda. de Solvay 132, 39300</a:t>
            </a:r>
          </a:p>
          <a:p>
            <a:pPr lvl="1" fontAlgn="auto">
              <a:spcAft>
                <a:spcPts val="0"/>
              </a:spcAft>
              <a:buFont typeface="Arial" panose="020B0604020202020204" pitchFamily="34" charset="0"/>
              <a:buChar char="•"/>
              <a:defRPr/>
            </a:pPr>
            <a:endParaRPr lang="es-ES" sz="1600" u="sng" dirty="0">
              <a:solidFill>
                <a:schemeClr val="accent1">
                  <a:lumMod val="50000"/>
                </a:schemeClr>
              </a:solidFill>
            </a:endParaRPr>
          </a:p>
          <a:p>
            <a:pPr lvl="1" fontAlgn="auto">
              <a:spcAft>
                <a:spcPts val="0"/>
              </a:spcAft>
              <a:buFont typeface="Arial" panose="020B0604020202020204" pitchFamily="34" charset="0"/>
              <a:buChar char="•"/>
              <a:defRPr/>
            </a:pPr>
            <a:endParaRPr lang="es-ES" sz="1600" dirty="0">
              <a:solidFill>
                <a:schemeClr val="accent1">
                  <a:lumMod val="75000"/>
                </a:schemeClr>
              </a:solidFill>
            </a:endParaRPr>
          </a:p>
          <a:p>
            <a:pPr lvl="1" fontAlgn="auto">
              <a:spcAft>
                <a:spcPts val="0"/>
              </a:spcAft>
              <a:buFont typeface="Arial" panose="020B0604020202020204" pitchFamily="34" charset="0"/>
              <a:buChar char="•"/>
              <a:defRPr/>
            </a:pPr>
            <a:endParaRPr lang="es-ES" dirty="0"/>
          </a:p>
          <a:p>
            <a:pPr marL="457200" lvl="1" indent="0" fontAlgn="auto">
              <a:spcAft>
                <a:spcPts val="0"/>
              </a:spcAft>
              <a:buFont typeface="Arial" panose="020B0604020202020204" pitchFamily="34" charset="0"/>
              <a:buNone/>
              <a:defRPr/>
            </a:pPr>
            <a:endParaRPr lang="es-ES" dirty="0"/>
          </a:p>
        </p:txBody>
      </p:sp>
      <p:pic>
        <p:nvPicPr>
          <p:cNvPr id="29707" name="Imagen 16"/>
          <p:cNvPicPr>
            <a:picLocks noChangeAspect="1"/>
          </p:cNvPicPr>
          <p:nvPr/>
        </p:nvPicPr>
        <p:blipFill>
          <a:blip r:embed="rId6"/>
          <a:srcRect l="32872" t="20930" r="19878" b="39171"/>
          <a:stretch>
            <a:fillRect/>
          </a:stretch>
        </p:blipFill>
        <p:spPr bwMode="auto">
          <a:xfrm>
            <a:off x="2257425" y="3222625"/>
            <a:ext cx="7200900" cy="3419475"/>
          </a:xfrm>
          <a:prstGeom prst="rect">
            <a:avLst/>
          </a:prstGeom>
          <a:noFill/>
          <a:ln w="9525">
            <a:noFill/>
            <a:miter lim="800000"/>
            <a:headEnd/>
            <a:tailEnd/>
          </a:ln>
        </p:spPr>
      </p:pic>
      <p:sp>
        <p:nvSpPr>
          <p:cNvPr id="18" name="Flecha: a la derecha 17">
            <a:extLst>
              <a:ext uri="{FF2B5EF4-FFF2-40B4-BE49-F238E27FC236}"/>
            </a:extLst>
          </p:cNvPr>
          <p:cNvSpPr/>
          <p:nvPr/>
        </p:nvSpPr>
        <p:spPr>
          <a:xfrm rot="2691815">
            <a:off x="2706688" y="4140200"/>
            <a:ext cx="869950" cy="495300"/>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Flecha: a la derecha 18">
            <a:extLst>
              <a:ext uri="{FF2B5EF4-FFF2-40B4-BE49-F238E27FC236}"/>
            </a:extLst>
          </p:cNvPr>
          <p:cNvSpPr/>
          <p:nvPr/>
        </p:nvSpPr>
        <p:spPr>
          <a:xfrm rot="7531313">
            <a:off x="5735638" y="3176587"/>
            <a:ext cx="895350" cy="460375"/>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 name="Flecha: a la derecha 19">
            <a:extLst>
              <a:ext uri="{FF2B5EF4-FFF2-40B4-BE49-F238E27FC236}"/>
            </a:extLst>
          </p:cNvPr>
          <p:cNvSpPr/>
          <p:nvPr/>
        </p:nvSpPr>
        <p:spPr>
          <a:xfrm rot="14955104">
            <a:off x="5436394" y="4693444"/>
            <a:ext cx="841375" cy="477837"/>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n 10"/>
          <p:cNvPicPr>
            <a:picLocks noChangeAspect="1"/>
          </p:cNvPicPr>
          <p:nvPr/>
        </p:nvPicPr>
        <p:blipFill>
          <a:blip r:embed="rId2"/>
          <a:srcRect/>
          <a:stretch>
            <a:fillRect/>
          </a:stretch>
        </p:blipFill>
        <p:spPr bwMode="auto">
          <a:xfrm>
            <a:off x="192088" y="1700213"/>
            <a:ext cx="11807825" cy="5041900"/>
          </a:xfrm>
          <a:prstGeom prst="rect">
            <a:avLst/>
          </a:prstGeom>
          <a:noFill/>
          <a:ln w="9525">
            <a:noFill/>
            <a:miter lim="800000"/>
            <a:headEnd/>
            <a:tailEnd/>
          </a:ln>
        </p:spPr>
      </p:pic>
      <p:sp>
        <p:nvSpPr>
          <p:cNvPr id="31746"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1750"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31751" name="Imagen 9"/>
          <p:cNvPicPr>
            <a:picLocks noChangeAspect="1"/>
          </p:cNvPicPr>
          <p:nvPr/>
        </p:nvPicPr>
        <p:blipFill>
          <a:blip r:embed="rId3"/>
          <a:srcRect/>
          <a:stretch>
            <a:fillRect/>
          </a:stretch>
        </p:blipFill>
        <p:spPr bwMode="auto">
          <a:xfrm>
            <a:off x="10477500" y="261938"/>
            <a:ext cx="1522413" cy="365125"/>
          </a:xfrm>
          <a:prstGeom prst="rect">
            <a:avLst/>
          </a:prstGeom>
          <a:noFill/>
          <a:ln w="9525">
            <a:noFill/>
            <a:miter lim="800000"/>
            <a:headEnd/>
            <a:tailEnd/>
          </a:ln>
        </p:spPr>
      </p:pic>
      <p:sp>
        <p:nvSpPr>
          <p:cNvPr id="31752" name="CuadroTexto 11"/>
          <p:cNvSpPr txBox="1">
            <a:spLocks noChangeArrowheads="1"/>
          </p:cNvSpPr>
          <p:nvPr/>
        </p:nvSpPr>
        <p:spPr bwMode="auto">
          <a:xfrm>
            <a:off x="1190625" y="1260475"/>
            <a:ext cx="7777163" cy="307975"/>
          </a:xfrm>
          <a:prstGeom prst="rect">
            <a:avLst/>
          </a:prstGeom>
          <a:noFill/>
          <a:ln w="9525">
            <a:noFill/>
            <a:miter lim="800000"/>
            <a:headEnd/>
            <a:tailEnd/>
          </a:ln>
        </p:spPr>
        <p:txBody>
          <a:bodyPr lIns="0" tIns="0" rIns="0" bIns="0">
            <a:spAutoFit/>
          </a:bodyPr>
          <a:lstStyle/>
          <a:p>
            <a:r>
              <a:rPr lang="es-ES" sz="2000" b="1">
                <a:solidFill>
                  <a:srgbClr val="6292BB"/>
                </a:solidFill>
              </a:rPr>
              <a:t>III. Servicios de la FLC: FORMACIÓN. </a:t>
            </a:r>
          </a:p>
        </p:txBody>
      </p:sp>
      <p:pic>
        <p:nvPicPr>
          <p:cNvPr id="31753" name="Imagen 13"/>
          <p:cNvPicPr>
            <a:picLocks noChangeAspect="1"/>
          </p:cNvPicPr>
          <p:nvPr/>
        </p:nvPicPr>
        <p:blipFill>
          <a:blip r:embed="rId4"/>
          <a:srcRect/>
          <a:stretch>
            <a:fillRect/>
          </a:stretch>
        </p:blipFill>
        <p:spPr bwMode="auto">
          <a:xfrm>
            <a:off x="3267075" y="193675"/>
            <a:ext cx="4319588" cy="979488"/>
          </a:xfrm>
          <a:prstGeom prst="rect">
            <a:avLst/>
          </a:prstGeom>
          <a:noFill/>
          <a:ln w="9525">
            <a:noFill/>
            <a:miter lim="800000"/>
            <a:headEnd/>
            <a:tailEnd/>
          </a:ln>
        </p:spPr>
      </p:pic>
      <p:sp>
        <p:nvSpPr>
          <p:cNvPr id="13" name="Marcador de contenido 12">
            <a:extLst>
              <a:ext uri="{FF2B5EF4-FFF2-40B4-BE49-F238E27FC236}"/>
            </a:extLst>
          </p:cNvPr>
          <p:cNvSpPr>
            <a:spLocks noGrp="1"/>
          </p:cNvSpPr>
          <p:nvPr>
            <p:ph idx="1"/>
          </p:nvPr>
        </p:nvSpPr>
        <p:spPr>
          <a:xfrm>
            <a:off x="550863" y="1855788"/>
            <a:ext cx="10515600" cy="4760912"/>
          </a:xfrm>
        </p:spPr>
        <p:txBody>
          <a:bodyPr rtlCol="0">
            <a:normAutofit fontScale="92500" lnSpcReduction="10000"/>
          </a:bodyPr>
          <a:lstStyle/>
          <a:p>
            <a:pPr fontAlgn="auto">
              <a:spcAft>
                <a:spcPts val="0"/>
              </a:spcAft>
              <a:buFont typeface="Arial" panose="020B0604020202020204" pitchFamily="34" charset="0"/>
              <a:buChar char="•"/>
              <a:defRPr/>
            </a:pPr>
            <a:r>
              <a:rPr lang="es-ES" sz="2400" u="sng" dirty="0">
                <a:solidFill>
                  <a:schemeClr val="accent1">
                    <a:lumMod val="50000"/>
                  </a:schemeClr>
                </a:solidFill>
              </a:rPr>
              <a:t>FORMACIÓN PROFESIONAL:</a:t>
            </a:r>
          </a:p>
          <a:p>
            <a:pPr lvl="1" fontAlgn="auto">
              <a:spcAft>
                <a:spcPts val="0"/>
              </a:spcAft>
              <a:buFont typeface="Arial" panose="020B0604020202020204" pitchFamily="34" charset="0"/>
              <a:buChar char="•"/>
              <a:defRPr/>
            </a:pPr>
            <a:r>
              <a:rPr lang="es-ES" sz="2000" dirty="0">
                <a:solidFill>
                  <a:schemeClr val="accent1">
                    <a:lumMod val="75000"/>
                  </a:schemeClr>
                </a:solidFill>
              </a:rPr>
              <a:t>Ciclo Formativo de Grado Superior en ENERGÍAS RENOVABLES</a:t>
            </a:r>
          </a:p>
          <a:p>
            <a:pPr lvl="1" fontAlgn="auto">
              <a:spcAft>
                <a:spcPts val="0"/>
              </a:spcAft>
              <a:buFont typeface="Arial" panose="020B0604020202020204" pitchFamily="34" charset="0"/>
              <a:buChar char="•"/>
              <a:defRPr/>
            </a:pPr>
            <a:r>
              <a:rPr lang="es-ES" sz="2000" dirty="0">
                <a:solidFill>
                  <a:schemeClr val="accent1">
                    <a:lumMod val="75000"/>
                  </a:schemeClr>
                </a:solidFill>
              </a:rPr>
              <a:t>Ciclo Formativo de Grado medio en OBRAS DE INTERIOR, DECORACIÓN Y REHABILITACIÓN</a:t>
            </a:r>
          </a:p>
          <a:p>
            <a:pPr lvl="1" fontAlgn="auto">
              <a:spcAft>
                <a:spcPts val="0"/>
              </a:spcAft>
              <a:buFont typeface="Arial" panose="020B0604020202020204" pitchFamily="34" charset="0"/>
              <a:buChar char="•"/>
              <a:defRPr/>
            </a:pPr>
            <a:r>
              <a:rPr lang="es-ES" sz="2000" dirty="0">
                <a:solidFill>
                  <a:schemeClr val="accent1">
                    <a:lumMod val="75000"/>
                  </a:schemeClr>
                </a:solidFill>
              </a:rPr>
              <a:t>Ciclo Formativo de</a:t>
            </a:r>
            <a:r>
              <a:rPr lang="es-ES" sz="2100" dirty="0">
                <a:solidFill>
                  <a:schemeClr val="accent1">
                    <a:lumMod val="75000"/>
                  </a:schemeClr>
                </a:solidFill>
              </a:rPr>
              <a:t> Formación Profesional Básica en REFORMA Y MANTENIMIENTO DE EDIFICIOS</a:t>
            </a:r>
          </a:p>
          <a:p>
            <a:pPr marL="457200" lvl="1" indent="0" fontAlgn="auto">
              <a:spcAft>
                <a:spcPts val="0"/>
              </a:spcAft>
              <a:buFont typeface="Arial" panose="020B0604020202020204" pitchFamily="34" charset="0"/>
              <a:buNone/>
              <a:defRPr/>
            </a:pPr>
            <a:endParaRPr lang="es-ES" sz="2000" dirty="0"/>
          </a:p>
          <a:p>
            <a:pPr fontAlgn="auto">
              <a:spcAft>
                <a:spcPts val="0"/>
              </a:spcAft>
              <a:buFont typeface="Arial" panose="020B0604020202020204" pitchFamily="34" charset="0"/>
              <a:buChar char="•"/>
              <a:defRPr/>
            </a:pPr>
            <a:r>
              <a:rPr lang="es-ES" sz="2400" u="sng" dirty="0">
                <a:solidFill>
                  <a:schemeClr val="accent1">
                    <a:lumMod val="50000"/>
                  </a:schemeClr>
                </a:solidFill>
              </a:rPr>
              <a:t>CERTIFICADOS DE PROFESIONALIDAD:</a:t>
            </a:r>
          </a:p>
          <a:p>
            <a:pPr lvl="1" fontAlgn="auto">
              <a:spcAft>
                <a:spcPts val="0"/>
              </a:spcAft>
              <a:buFont typeface="Arial" panose="020B0604020202020204" pitchFamily="34" charset="0"/>
              <a:buChar char="•"/>
              <a:defRPr/>
            </a:pPr>
            <a:r>
              <a:rPr lang="es-ES" sz="2000" dirty="0">
                <a:solidFill>
                  <a:schemeClr val="accent1">
                    <a:lumMod val="75000"/>
                  </a:schemeClr>
                </a:solidFill>
              </a:rPr>
              <a:t>Nivel 1</a:t>
            </a:r>
          </a:p>
          <a:p>
            <a:pPr lvl="1" fontAlgn="auto">
              <a:spcAft>
                <a:spcPts val="0"/>
              </a:spcAft>
              <a:buFont typeface="Arial" panose="020B0604020202020204" pitchFamily="34" charset="0"/>
              <a:buChar char="•"/>
              <a:defRPr/>
            </a:pPr>
            <a:r>
              <a:rPr lang="es-ES" sz="2000" dirty="0">
                <a:solidFill>
                  <a:schemeClr val="accent1">
                    <a:lumMod val="75000"/>
                  </a:schemeClr>
                </a:solidFill>
              </a:rPr>
              <a:t>Nivel 2</a:t>
            </a:r>
          </a:p>
          <a:p>
            <a:pPr lvl="1" fontAlgn="auto">
              <a:spcAft>
                <a:spcPts val="0"/>
              </a:spcAft>
              <a:buFont typeface="Arial" panose="020B0604020202020204" pitchFamily="34" charset="0"/>
              <a:buChar char="•"/>
              <a:defRPr/>
            </a:pPr>
            <a:r>
              <a:rPr lang="es-ES" sz="2000" dirty="0">
                <a:solidFill>
                  <a:schemeClr val="accent1">
                    <a:lumMod val="75000"/>
                  </a:schemeClr>
                </a:solidFill>
              </a:rPr>
              <a:t>Nivel 3</a:t>
            </a:r>
          </a:p>
          <a:p>
            <a:pPr marL="457200" lvl="1" indent="0" fontAlgn="auto">
              <a:spcAft>
                <a:spcPts val="0"/>
              </a:spcAft>
              <a:buFont typeface="Arial" panose="020B0604020202020204" pitchFamily="34" charset="0"/>
              <a:buNone/>
              <a:defRPr/>
            </a:pPr>
            <a:endParaRPr lang="es-ES" sz="2000" dirty="0">
              <a:solidFill>
                <a:schemeClr val="accent1">
                  <a:lumMod val="75000"/>
                </a:schemeClr>
              </a:solidFill>
            </a:endParaRPr>
          </a:p>
          <a:p>
            <a:pPr fontAlgn="auto">
              <a:spcAft>
                <a:spcPts val="0"/>
              </a:spcAft>
              <a:buFont typeface="Arial" panose="020B0604020202020204" pitchFamily="34" charset="0"/>
              <a:buChar char="•"/>
              <a:defRPr/>
            </a:pPr>
            <a:r>
              <a:rPr lang="es-ES" sz="2400" u="sng" dirty="0">
                <a:solidFill>
                  <a:schemeClr val="accent1">
                    <a:lumMod val="50000"/>
                  </a:schemeClr>
                </a:solidFill>
              </a:rPr>
              <a:t>FORMACIÓN DE DEMANDA</a:t>
            </a:r>
          </a:p>
          <a:p>
            <a:pPr lvl="1" fontAlgn="auto">
              <a:spcAft>
                <a:spcPts val="0"/>
              </a:spcAft>
              <a:buFont typeface="Arial" panose="020B0604020202020204" pitchFamily="34" charset="0"/>
              <a:buChar char="•"/>
              <a:defRPr/>
            </a:pPr>
            <a:r>
              <a:rPr lang="es-ES" sz="2000" dirty="0">
                <a:solidFill>
                  <a:schemeClr val="accent1">
                    <a:lumMod val="75000"/>
                  </a:schemeClr>
                </a:solidFill>
              </a:rPr>
              <a:t>PRL</a:t>
            </a:r>
          </a:p>
          <a:p>
            <a:pPr lvl="1" fontAlgn="auto">
              <a:spcAft>
                <a:spcPts val="0"/>
              </a:spcAft>
              <a:buFont typeface="Arial" panose="020B0604020202020204" pitchFamily="34" charset="0"/>
              <a:buChar char="•"/>
              <a:defRPr/>
            </a:pPr>
            <a:r>
              <a:rPr lang="es-ES" sz="2000" dirty="0">
                <a:solidFill>
                  <a:schemeClr val="accent1">
                    <a:lumMod val="75000"/>
                  </a:schemeClr>
                </a:solidFill>
              </a:rPr>
              <a:t>Maquinaria</a:t>
            </a:r>
          </a:p>
          <a:p>
            <a:pPr lvl="1" fontAlgn="auto">
              <a:spcAft>
                <a:spcPts val="0"/>
              </a:spcAft>
              <a:buFont typeface="Arial" panose="020B0604020202020204" pitchFamily="34" charset="0"/>
              <a:buChar char="•"/>
              <a:defRPr/>
            </a:pPr>
            <a:r>
              <a:rPr lang="es-ES" sz="2000" dirty="0">
                <a:solidFill>
                  <a:schemeClr val="accent1">
                    <a:lumMod val="75000"/>
                  </a:schemeClr>
                </a:solidFill>
              </a:rPr>
              <a:t>Oficios</a:t>
            </a:r>
          </a:p>
          <a:p>
            <a:pPr lvl="1" fontAlgn="auto">
              <a:spcAft>
                <a:spcPts val="0"/>
              </a:spcAft>
              <a:buFont typeface="Arial" panose="020B0604020202020204" pitchFamily="34" charset="0"/>
              <a:buChar char="•"/>
              <a:defRPr/>
            </a:pPr>
            <a:endParaRPr lang="es-ES" dirty="0"/>
          </a:p>
          <a:p>
            <a:pPr marL="457200" lvl="1" indent="0" fontAlgn="auto">
              <a:spcAft>
                <a:spcPts val="0"/>
              </a:spcAft>
              <a:buFont typeface="Arial" panose="020B0604020202020204" pitchFamily="34" charset="0"/>
              <a:buNone/>
              <a:defRPr/>
            </a:pPr>
            <a:endParaRPr lang="es-ES" dirty="0"/>
          </a:p>
        </p:txBody>
      </p:sp>
      <p:sp>
        <p:nvSpPr>
          <p:cNvPr id="3" name="CuadroTexto 2">
            <a:extLst>
              <a:ext uri="{FF2B5EF4-FFF2-40B4-BE49-F238E27FC236}"/>
            </a:extLst>
          </p:cNvPr>
          <p:cNvSpPr txBox="1"/>
          <p:nvPr/>
        </p:nvSpPr>
        <p:spPr>
          <a:xfrm>
            <a:off x="4511824" y="4574441"/>
            <a:ext cx="7344816" cy="584775"/>
          </a:xfrm>
          <a:prstGeom prst="rect">
            <a:avLst/>
          </a:prstGeom>
          <a:noFill/>
          <a:ln w="38100">
            <a:solidFill>
              <a:schemeClr val="accent2">
                <a:lumMod val="75000"/>
              </a:schemeClr>
            </a:solidFill>
          </a:ln>
          <a:scene3d>
            <a:camera prst="perspectiveContrastingLeftFacing"/>
            <a:lightRig rig="threePt" dir="t"/>
          </a:scene3d>
        </p:spPr>
        <p:txBody>
          <a:bodyPr>
            <a:spAutoFit/>
          </a:bodyPr>
          <a:lstStyle/>
          <a:p>
            <a:pPr fontAlgn="auto">
              <a:spcBef>
                <a:spcPts val="0"/>
              </a:spcBef>
              <a:spcAft>
                <a:spcPts val="0"/>
              </a:spcAft>
              <a:defRPr/>
            </a:pPr>
            <a:r>
              <a:rPr lang="es-ES" sz="3200" b="1" dirty="0">
                <a:solidFill>
                  <a:srgbClr val="C00000"/>
                </a:solidFill>
                <a:latin typeface="+mn-lt"/>
                <a:cs typeface="+mn-cs"/>
              </a:rPr>
              <a:t>https://www.cursosenconstruccion.com/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n 3"/>
          <p:cNvPicPr>
            <a:picLocks noChangeAspect="1"/>
          </p:cNvPicPr>
          <p:nvPr/>
        </p:nvPicPr>
        <p:blipFill>
          <a:blip r:embed="rId2"/>
          <a:srcRect/>
          <a:stretch>
            <a:fillRect/>
          </a:stretch>
        </p:blipFill>
        <p:spPr bwMode="auto">
          <a:xfrm>
            <a:off x="-25400" y="-61913"/>
            <a:ext cx="12212638" cy="6840538"/>
          </a:xfrm>
          <a:prstGeom prst="rect">
            <a:avLst/>
          </a:prstGeom>
          <a:noFill/>
          <a:ln w="9525">
            <a:noFill/>
            <a:miter lim="800000"/>
            <a:headEnd/>
            <a:tailEnd/>
          </a:ln>
        </p:spPr>
      </p:pic>
      <p:sp>
        <p:nvSpPr>
          <p:cNvPr id="5" name="2 Marcador de contenido"/>
          <p:cNvSpPr txBox="1">
            <a:spLocks/>
          </p:cNvSpPr>
          <p:nvPr/>
        </p:nvSpPr>
        <p:spPr>
          <a:xfrm>
            <a:off x="550863" y="3933825"/>
            <a:ext cx="3673475" cy="93503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auto">
              <a:spcBef>
                <a:spcPts val="600"/>
              </a:spcBef>
              <a:spcAft>
                <a:spcPts val="0"/>
              </a:spcAft>
              <a:buFont typeface="Arial" panose="020B0604020202020204" pitchFamily="34" charset="0"/>
              <a:buNone/>
              <a:defRPr/>
            </a:pPr>
            <a:r>
              <a:rPr lang="es-ES" sz="2000" b="1" dirty="0">
                <a:solidFill>
                  <a:srgbClr val="6292BB"/>
                </a:solidFill>
                <a:latin typeface="Arial" panose="020B0604020202020204" pitchFamily="34" charset="0"/>
                <a:ea typeface="Times New Roman" pitchFamily="18" charset="0"/>
                <a:cs typeface="Arial" panose="020B0604020202020204" pitchFamily="34" charset="0"/>
              </a:rPr>
              <a:t>SOMOS</a:t>
            </a:r>
            <a:r>
              <a:rPr lang="es-ES" sz="2000" dirty="0">
                <a:solidFill>
                  <a:srgbClr val="565656"/>
                </a:solidFill>
                <a:latin typeface="Arial" panose="020B0604020202020204" pitchFamily="34" charset="0"/>
                <a:ea typeface="Times New Roman" pitchFamily="18" charset="0"/>
                <a:cs typeface="Arial" panose="020B0604020202020204" pitchFamily="34" charset="0"/>
              </a:rPr>
              <a:t> lo que </a:t>
            </a:r>
            <a:r>
              <a:rPr lang="es-ES" sz="2000" b="1" dirty="0">
                <a:solidFill>
                  <a:srgbClr val="6292BB"/>
                </a:solidFill>
                <a:latin typeface="Arial" panose="020B0604020202020204" pitchFamily="34" charset="0"/>
                <a:ea typeface="Times New Roman" pitchFamily="18" charset="0"/>
                <a:cs typeface="Arial" panose="020B0604020202020204" pitchFamily="34" charset="0"/>
              </a:rPr>
              <a:t>SOMOS</a:t>
            </a:r>
            <a:r>
              <a:rPr lang="es-ES" sz="2000" dirty="0">
                <a:solidFill>
                  <a:srgbClr val="565656"/>
                </a:solidFill>
                <a:latin typeface="Arial" panose="020B0604020202020204" pitchFamily="34" charset="0"/>
                <a:ea typeface="Times New Roman" pitchFamily="18" charset="0"/>
                <a:cs typeface="Arial" panose="020B0604020202020204" pitchFamily="34" charset="0"/>
              </a:rPr>
              <a:t>…</a:t>
            </a:r>
          </a:p>
          <a:p>
            <a:pPr marL="0" fontAlgn="auto">
              <a:spcBef>
                <a:spcPts val="600"/>
              </a:spcBef>
              <a:spcAft>
                <a:spcPts val="0"/>
              </a:spcAft>
              <a:buFont typeface="Arial" panose="020B0604020202020204" pitchFamily="34" charset="0"/>
              <a:buNone/>
              <a:defRPr/>
            </a:pPr>
            <a:r>
              <a:rPr lang="es-ES" sz="2000" dirty="0">
                <a:solidFill>
                  <a:srgbClr val="565656"/>
                </a:solidFill>
                <a:latin typeface="Arial" panose="020B0604020202020204" pitchFamily="34" charset="0"/>
                <a:cs typeface="Arial" panose="020B0604020202020204" pitchFamily="34" charset="0"/>
              </a:rPr>
              <a:t>Gracias a ti.</a:t>
            </a:r>
          </a:p>
          <a:p>
            <a:pPr marL="0" fontAlgn="auto">
              <a:spcBef>
                <a:spcPts val="600"/>
              </a:spcBef>
              <a:spcAft>
                <a:spcPts val="0"/>
              </a:spcAft>
              <a:buFont typeface="Arial" panose="020B0604020202020204" pitchFamily="34" charset="0"/>
              <a:buNone/>
              <a:defRPr/>
            </a:pPr>
            <a:r>
              <a:rPr lang="es-ES" sz="2000" dirty="0">
                <a:solidFill>
                  <a:srgbClr val="565656"/>
                </a:solidFill>
                <a:latin typeface="Arial" panose="020B0604020202020204" pitchFamily="34" charset="0"/>
                <a:cs typeface="Arial" panose="020B0604020202020204" pitchFamily="34" charset="0"/>
              </a:rPr>
              <a:t>SOMOS</a:t>
            </a:r>
            <a:r>
              <a:rPr lang="es-ES" sz="2000" b="1" dirty="0">
                <a:solidFill>
                  <a:srgbClr val="565656"/>
                </a:solidFill>
                <a:latin typeface="Arial" panose="020B0604020202020204" pitchFamily="34" charset="0"/>
                <a:cs typeface="Arial" panose="020B0604020202020204" pitchFamily="34" charset="0"/>
              </a:rPr>
              <a:t> “</a:t>
            </a:r>
            <a:r>
              <a:rPr lang="es-ES" sz="2000" b="1" dirty="0">
                <a:solidFill>
                  <a:srgbClr val="6292BB"/>
                </a:solidFill>
                <a:latin typeface="Arial" panose="020B0604020202020204" pitchFamily="34" charset="0"/>
                <a:cs typeface="Arial" panose="020B0604020202020204" pitchFamily="34" charset="0"/>
              </a:rPr>
              <a:t>TU FUNDACIÓN</a:t>
            </a:r>
            <a:r>
              <a:rPr lang="es-ES" sz="2000" b="1" dirty="0">
                <a:solidFill>
                  <a:srgbClr val="565656"/>
                </a:solidFill>
                <a:latin typeface="Arial" panose="020B0604020202020204" pitchFamily="34" charset="0"/>
                <a:cs typeface="Arial" panose="020B0604020202020204" pitchFamily="34" charset="0"/>
              </a:rPr>
              <a:t>”.</a:t>
            </a:r>
            <a:endParaRPr lang="es-ES" sz="2000" b="1" dirty="0">
              <a:solidFill>
                <a:srgbClr val="A71930"/>
              </a:solidFill>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None/>
              <a:defRPr/>
            </a:pPr>
            <a:endParaRPr lang="es-ES" sz="3600" dirty="0"/>
          </a:p>
        </p:txBody>
      </p:sp>
      <p:pic>
        <p:nvPicPr>
          <p:cNvPr id="32771" name="Imagen 5"/>
          <p:cNvPicPr>
            <a:picLocks noChangeAspect="1"/>
          </p:cNvPicPr>
          <p:nvPr/>
        </p:nvPicPr>
        <p:blipFill>
          <a:blip r:embed="rId3"/>
          <a:srcRect/>
          <a:stretch>
            <a:fillRect/>
          </a:stretch>
        </p:blipFill>
        <p:spPr bwMode="auto">
          <a:xfrm>
            <a:off x="407988" y="5808663"/>
            <a:ext cx="5327650" cy="434975"/>
          </a:xfrm>
          <a:prstGeom prst="rect">
            <a:avLst/>
          </a:prstGeom>
          <a:noFill/>
          <a:ln w="9525">
            <a:noFill/>
            <a:miter lim="800000"/>
            <a:headEnd/>
            <a:tailEnd/>
          </a:ln>
        </p:spPr>
      </p:pic>
      <p:pic>
        <p:nvPicPr>
          <p:cNvPr id="32772" name="Imagen 6"/>
          <p:cNvPicPr>
            <a:picLocks noChangeAspect="1"/>
          </p:cNvPicPr>
          <p:nvPr/>
        </p:nvPicPr>
        <p:blipFill>
          <a:blip r:embed="rId4"/>
          <a:srcRect/>
          <a:stretch>
            <a:fillRect/>
          </a:stretch>
        </p:blipFill>
        <p:spPr bwMode="auto">
          <a:xfrm>
            <a:off x="10706100" y="6067425"/>
            <a:ext cx="1212850" cy="460375"/>
          </a:xfrm>
          <a:prstGeom prst="rect">
            <a:avLst/>
          </a:prstGeom>
          <a:noFill/>
          <a:ln w="9525">
            <a:noFill/>
            <a:miter lim="800000"/>
            <a:headEnd/>
            <a:tailEnd/>
          </a:ln>
        </p:spPr>
      </p:pic>
      <p:sp>
        <p:nvSpPr>
          <p:cNvPr id="32773" name="CuadroTexto 7"/>
          <p:cNvSpPr txBox="1">
            <a:spLocks noChangeArrowheads="1"/>
          </p:cNvSpPr>
          <p:nvPr/>
        </p:nvSpPr>
        <p:spPr bwMode="auto">
          <a:xfrm>
            <a:off x="9551988" y="5229225"/>
            <a:ext cx="2376487" cy="307975"/>
          </a:xfrm>
          <a:prstGeom prst="rect">
            <a:avLst/>
          </a:prstGeom>
          <a:noFill/>
          <a:ln w="9525">
            <a:noFill/>
            <a:miter lim="800000"/>
            <a:headEnd/>
            <a:tailEnd/>
          </a:ln>
        </p:spPr>
        <p:txBody>
          <a:bodyPr lIns="0" tIns="0" rIns="0" bIns="0">
            <a:spAutoFit/>
          </a:bodyPr>
          <a:lstStyle/>
          <a:p>
            <a:pPr algn="r"/>
            <a:r>
              <a:rPr lang="es-ES" sz="2000" b="1">
                <a:solidFill>
                  <a:schemeClr val="bg1"/>
                </a:solidFill>
              </a:rPr>
              <a:t>900 11 21 21</a:t>
            </a:r>
          </a:p>
        </p:txBody>
      </p:sp>
      <p:sp>
        <p:nvSpPr>
          <p:cNvPr id="32774" name="CuadroTexto 8"/>
          <p:cNvSpPr txBox="1">
            <a:spLocks noChangeArrowheads="1"/>
          </p:cNvSpPr>
          <p:nvPr/>
        </p:nvSpPr>
        <p:spPr bwMode="auto">
          <a:xfrm>
            <a:off x="9191625" y="5564188"/>
            <a:ext cx="2736850" cy="246062"/>
          </a:xfrm>
          <a:prstGeom prst="rect">
            <a:avLst/>
          </a:prstGeom>
          <a:noFill/>
          <a:ln w="9525">
            <a:noFill/>
            <a:miter lim="800000"/>
            <a:headEnd/>
            <a:tailEnd/>
          </a:ln>
        </p:spPr>
        <p:txBody>
          <a:bodyPr lIns="0" tIns="0" rIns="0" bIns="0">
            <a:spAutoFit/>
          </a:bodyPr>
          <a:lstStyle/>
          <a:p>
            <a:pPr algn="r"/>
            <a:r>
              <a:rPr lang="es-ES" sz="1600" b="1">
                <a:solidFill>
                  <a:schemeClr val="bg1"/>
                </a:solidFill>
              </a:rPr>
              <a:t>fundacionlaboral.org</a:t>
            </a:r>
          </a:p>
        </p:txBody>
      </p:sp>
      <p:sp>
        <p:nvSpPr>
          <p:cNvPr id="32775" name="CuadroTexto 9"/>
          <p:cNvSpPr txBox="1">
            <a:spLocks noChangeArrowheads="1"/>
          </p:cNvSpPr>
          <p:nvPr/>
        </p:nvSpPr>
        <p:spPr bwMode="auto">
          <a:xfrm>
            <a:off x="5016500" y="1182688"/>
            <a:ext cx="5903913" cy="2124075"/>
          </a:xfrm>
          <a:prstGeom prst="rect">
            <a:avLst/>
          </a:prstGeom>
          <a:noFill/>
          <a:ln w="9525">
            <a:noFill/>
            <a:miter lim="800000"/>
            <a:headEnd/>
            <a:tailEnd/>
          </a:ln>
        </p:spPr>
        <p:txBody>
          <a:bodyPr lIns="0" tIns="0" rIns="0" bIns="0">
            <a:spAutoFit/>
          </a:bodyPr>
          <a:lstStyle/>
          <a:p>
            <a:pPr algn="ctr">
              <a:spcAft>
                <a:spcPts val="1200"/>
              </a:spcAft>
            </a:pPr>
            <a:r>
              <a:rPr lang="es-ES" sz="4400" b="1">
                <a:solidFill>
                  <a:srgbClr val="6292BB"/>
                </a:solidFill>
              </a:rPr>
              <a:t>¡Muchas Gracias!</a:t>
            </a:r>
          </a:p>
          <a:p>
            <a:pPr algn="ctr"/>
            <a:endParaRPr lang="es-ES" sz="2800">
              <a:solidFill>
                <a:srgbClr val="C00000"/>
              </a:solidFill>
            </a:endParaRPr>
          </a:p>
          <a:p>
            <a:pPr algn="ctr"/>
            <a:r>
              <a:rPr lang="es-ES" sz="2800">
                <a:solidFill>
                  <a:srgbClr val="C00000"/>
                </a:solidFill>
              </a:rPr>
              <a:t>cantabria@fundacionlaboral.org</a:t>
            </a:r>
            <a:r>
              <a:rPr lang="es-ES" sz="2800" b="1">
                <a:solidFill>
                  <a:srgbClr val="C00000"/>
                </a:solidFill>
              </a:rPr>
              <a:t/>
            </a:r>
            <a:br>
              <a:rPr lang="es-ES" sz="2800" b="1">
                <a:solidFill>
                  <a:srgbClr val="C00000"/>
                </a:solidFill>
              </a:rPr>
            </a:br>
            <a:r>
              <a:rPr lang="es-ES" sz="2800" b="1">
                <a:solidFill>
                  <a:srgbClr val="C00000"/>
                </a:solidFill>
              </a:rPr>
              <a:t>942 26 00 33</a:t>
            </a:r>
            <a:endParaRPr lang="es-ES" sz="280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2 Marcador de contenido"/>
          <p:cNvSpPr>
            <a:spLocks noGrp="1"/>
          </p:cNvSpPr>
          <p:nvPr>
            <p:ph sz="half" idx="1"/>
          </p:nvPr>
        </p:nvSpPr>
        <p:spPr/>
        <p:txBody>
          <a:bodyPr rtlCol="0">
            <a:normAutofit/>
          </a:bodyPr>
          <a:lstStyle/>
          <a:p>
            <a:pPr marL="0" indent="0" fontAlgn="auto">
              <a:spcAft>
                <a:spcPts val="0"/>
              </a:spcAft>
              <a:buFont typeface="Arial" panose="020B0604020202020204" pitchFamily="34" charset="0"/>
              <a:buNone/>
              <a:defRPr/>
            </a:pPr>
            <a:r>
              <a:rPr lang="es-ES" sz="2000" b="1" dirty="0">
                <a:latin typeface="Arial" panose="020B0604020202020204" pitchFamily="34" charset="0"/>
                <a:cs typeface="Arial" panose="020B0604020202020204" pitchFamily="34" charset="0"/>
              </a:rPr>
              <a:t> </a:t>
            </a:r>
          </a:p>
          <a:p>
            <a:pPr marL="0" indent="0" fontAlgn="auto">
              <a:spcAft>
                <a:spcPts val="0"/>
              </a:spcAft>
              <a:buFont typeface="Arial" panose="020B0604020202020204" pitchFamily="34" charset="0"/>
              <a:buNone/>
              <a:defRPr/>
            </a:pPr>
            <a:endParaRPr lang="es-ES" sz="2000" b="1"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es-ES"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es-ES"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None/>
              <a:defRPr/>
            </a:pPr>
            <a:endParaRPr lang="es-ES"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None/>
              <a:defRPr/>
            </a:pPr>
            <a:endParaRPr lang="es-ES" dirty="0"/>
          </a:p>
        </p:txBody>
      </p:sp>
      <p:graphicFrame>
        <p:nvGraphicFramePr>
          <p:cNvPr id="14" name="Marcador de contenido 13"/>
          <p:cNvGraphicFramePr>
            <a:graphicFrameLocks noGrp="1"/>
          </p:cNvGraphicFramePr>
          <p:nvPr>
            <p:ph sz="half" idx="2"/>
          </p:nvPr>
        </p:nvGraphicFramePr>
        <p:xfrm>
          <a:off x="165160" y="1925782"/>
          <a:ext cx="5529058" cy="4352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1"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16392" name="Imagen 9"/>
          <p:cNvPicPr>
            <a:picLocks noChangeAspect="1"/>
          </p:cNvPicPr>
          <p:nvPr/>
        </p:nvPicPr>
        <p:blipFill>
          <a:blip r:embed="rId8"/>
          <a:srcRect/>
          <a:stretch>
            <a:fillRect/>
          </a:stretch>
        </p:blipFill>
        <p:spPr bwMode="auto">
          <a:xfrm>
            <a:off x="10477500" y="261938"/>
            <a:ext cx="1522413" cy="365125"/>
          </a:xfrm>
          <a:prstGeom prst="rect">
            <a:avLst/>
          </a:prstGeom>
          <a:noFill/>
          <a:ln w="9525">
            <a:noFill/>
            <a:miter lim="800000"/>
            <a:headEnd/>
            <a:tailEnd/>
          </a:ln>
        </p:spPr>
      </p:pic>
      <p:sp>
        <p:nvSpPr>
          <p:cNvPr id="16393" name="CuadroTexto 2"/>
          <p:cNvSpPr txBox="1">
            <a:spLocks noChangeArrowheads="1"/>
          </p:cNvSpPr>
          <p:nvPr/>
        </p:nvSpPr>
        <p:spPr bwMode="auto">
          <a:xfrm>
            <a:off x="1606550" y="957263"/>
            <a:ext cx="5348288" cy="646112"/>
          </a:xfrm>
          <a:prstGeom prst="rect">
            <a:avLst/>
          </a:prstGeom>
          <a:noFill/>
          <a:ln w="9525">
            <a:noFill/>
            <a:miter lim="800000"/>
            <a:headEnd/>
            <a:tailEnd/>
          </a:ln>
        </p:spPr>
        <p:txBody>
          <a:bodyPr>
            <a:spAutoFit/>
          </a:bodyPr>
          <a:lstStyle/>
          <a:p>
            <a:pPr marL="400050" indent="-400050">
              <a:buFontTx/>
              <a:buAutoNum type="romanUcPeriod"/>
            </a:pPr>
            <a:r>
              <a:rPr lang="es-ES" b="1">
                <a:solidFill>
                  <a:srgbClr val="6292BB"/>
                </a:solidFill>
              </a:rPr>
              <a:t>DESCRIPCIÓN DEL PROGRAMA</a:t>
            </a:r>
          </a:p>
          <a:p>
            <a:pPr marL="400050" indent="-400050"/>
            <a:r>
              <a:rPr lang="es-ES_tradnl" b="1">
                <a:solidFill>
                  <a:srgbClr val="6292BB"/>
                </a:solidFill>
              </a:rPr>
              <a:t>Unidad de acción de todos los agentes</a:t>
            </a:r>
            <a:endParaRPr lang="es-ES" b="1">
              <a:solidFill>
                <a:srgbClr val="6292BB"/>
              </a:solidFill>
            </a:endParaRPr>
          </a:p>
        </p:txBody>
      </p:sp>
      <p:sp>
        <p:nvSpPr>
          <p:cNvPr id="16394" name="Marcador de contenido 2"/>
          <p:cNvSpPr txBox="1">
            <a:spLocks/>
          </p:cNvSpPr>
          <p:nvPr/>
        </p:nvSpPr>
        <p:spPr bwMode="auto">
          <a:xfrm>
            <a:off x="827088" y="2308225"/>
            <a:ext cx="4405312" cy="3868738"/>
          </a:xfrm>
          <a:prstGeom prst="rect">
            <a:avLst/>
          </a:prstGeom>
          <a:noFill/>
          <a:ln w="9525">
            <a:noFill/>
            <a:miter lim="800000"/>
            <a:headEnd/>
            <a:tailEnd/>
          </a:ln>
        </p:spPr>
        <p:txBody>
          <a:bodyPr/>
          <a:lstStyle/>
          <a:p>
            <a:pPr>
              <a:lnSpc>
                <a:spcPct val="90000"/>
              </a:lnSpc>
              <a:spcBef>
                <a:spcPts val="1000"/>
              </a:spcBef>
              <a:buFont typeface="Arial" charset="0"/>
              <a:buNone/>
            </a:pPr>
            <a:endParaRPr lang="es-ES" sz="2800">
              <a:latin typeface="Calibri" pitchFamily="34" charset="0"/>
            </a:endParaRPr>
          </a:p>
        </p:txBody>
      </p:sp>
      <p:sp>
        <p:nvSpPr>
          <p:cNvPr id="16" name="CuadroTexto 15"/>
          <p:cNvSpPr txBox="1"/>
          <p:nvPr/>
        </p:nvSpPr>
        <p:spPr>
          <a:xfrm>
            <a:off x="5445125" y="1801813"/>
            <a:ext cx="6483350" cy="4938712"/>
          </a:xfrm>
          <a:prstGeom prst="rect">
            <a:avLst/>
          </a:prstGeom>
          <a:noFill/>
        </p:spPr>
        <p:txBody>
          <a:bodyPr>
            <a:spAutoFit/>
          </a:bodyPr>
          <a:lstStyle/>
          <a:p>
            <a:pPr marL="285750" indent="-285750" fontAlgn="auto">
              <a:lnSpc>
                <a:spcPct val="150000"/>
              </a:lnSpc>
              <a:spcBef>
                <a:spcPts val="0"/>
              </a:spcBef>
              <a:spcAft>
                <a:spcPts val="0"/>
              </a:spcAft>
              <a:buFont typeface="Arial" panose="020B0604020202020204" pitchFamily="34" charset="0"/>
              <a:buChar char="•"/>
              <a:defRPr/>
            </a:pPr>
            <a:r>
              <a:rPr lang="es-ES" dirty="0">
                <a:latin typeface="+mn-lt"/>
                <a:cs typeface="+mn-cs"/>
              </a:rPr>
              <a:t>La participación </a:t>
            </a:r>
            <a:r>
              <a:rPr lang="es-ES" b="1" dirty="0">
                <a:latin typeface="+mn-lt"/>
                <a:cs typeface="+mn-cs"/>
              </a:rPr>
              <a:t>integrada</a:t>
            </a:r>
            <a:r>
              <a:rPr lang="es-ES" dirty="0">
                <a:latin typeface="+mn-lt"/>
                <a:cs typeface="+mn-cs"/>
              </a:rPr>
              <a:t> de los agentes sociales en las fases cruciales del programa facilitará la consecución de los objetivos. </a:t>
            </a:r>
          </a:p>
          <a:p>
            <a:pPr marL="285750" indent="-285750" fontAlgn="auto">
              <a:lnSpc>
                <a:spcPct val="150000"/>
              </a:lnSpc>
              <a:spcBef>
                <a:spcPts val="0"/>
              </a:spcBef>
              <a:spcAft>
                <a:spcPts val="0"/>
              </a:spcAft>
              <a:buFont typeface="Arial" panose="020B0604020202020204" pitchFamily="34" charset="0"/>
              <a:buChar char="•"/>
              <a:defRPr/>
            </a:pPr>
            <a:r>
              <a:rPr lang="es-ES" dirty="0">
                <a:latin typeface="+mn-lt"/>
                <a:cs typeface="+mn-cs"/>
              </a:rPr>
              <a:t>Los Agentes Sociales y la FLC ya </a:t>
            </a:r>
            <a:r>
              <a:rPr lang="es-ES" b="1" dirty="0">
                <a:latin typeface="+mn-lt"/>
                <a:cs typeface="+mn-cs"/>
              </a:rPr>
              <a:t>colaboran </a:t>
            </a:r>
            <a:r>
              <a:rPr lang="es-ES" dirty="0">
                <a:latin typeface="+mn-lt"/>
                <a:cs typeface="+mn-cs"/>
              </a:rPr>
              <a:t>con instituciones y entidades locales que promueven la mejora del empleo, y a través de esta colaboración pueden hacer visible el sector de la construcción, como </a:t>
            </a:r>
            <a:r>
              <a:rPr lang="es-ES" b="1" dirty="0">
                <a:latin typeface="+mn-lt"/>
                <a:cs typeface="+mn-cs"/>
              </a:rPr>
              <a:t>sector  estructurado </a:t>
            </a:r>
            <a:r>
              <a:rPr lang="es-ES" dirty="0">
                <a:latin typeface="+mn-lt"/>
                <a:cs typeface="+mn-cs"/>
              </a:rPr>
              <a:t>y con un </a:t>
            </a:r>
            <a:r>
              <a:rPr lang="es-ES" b="1" dirty="0">
                <a:latin typeface="+mn-lt"/>
                <a:cs typeface="+mn-cs"/>
              </a:rPr>
              <a:t>bagaje en el diálogo y negociación colectiva</a:t>
            </a:r>
            <a:r>
              <a:rPr lang="es-ES" dirty="0">
                <a:latin typeface="+mn-lt"/>
                <a:cs typeface="+mn-cs"/>
              </a:rPr>
              <a:t> que ha dado lugar a grandes acuerdos que han supuesto una trasformación en la industria de la construcción, siendo </a:t>
            </a:r>
            <a:r>
              <a:rPr lang="es-ES" b="1" dirty="0">
                <a:latin typeface="+mn-lt"/>
                <a:cs typeface="+mn-cs"/>
              </a:rPr>
              <a:t>un sector con </a:t>
            </a:r>
            <a:r>
              <a:rPr lang="es-ES" dirty="0">
                <a:latin typeface="+mn-lt"/>
                <a:cs typeface="+mn-cs"/>
              </a:rPr>
              <a:t>grandes </a:t>
            </a:r>
            <a:r>
              <a:rPr lang="es-ES" b="1" dirty="0">
                <a:latin typeface="+mn-lt"/>
                <a:cs typeface="+mn-cs"/>
              </a:rPr>
              <a:t>oportunidades</a:t>
            </a:r>
            <a:r>
              <a:rPr lang="es-ES" dirty="0">
                <a:latin typeface="+mn-lt"/>
                <a:cs typeface="+mn-cs"/>
              </a:rPr>
              <a:t> para trabajar y </a:t>
            </a:r>
            <a:r>
              <a:rPr lang="es-ES" b="1" dirty="0">
                <a:latin typeface="+mn-lt"/>
                <a:cs typeface="+mn-cs"/>
              </a:rPr>
              <a:t>desarrollar una carrera profesional</a:t>
            </a:r>
            <a:r>
              <a:rPr lang="es-ES" dirty="0">
                <a:latin typeface="+mn-lt"/>
                <a:cs typeface="+mn-cs"/>
              </a:rPr>
              <a:t>; un sector que </a:t>
            </a:r>
            <a:r>
              <a:rPr lang="es-ES" b="1" dirty="0">
                <a:latin typeface="+mn-lt"/>
                <a:cs typeface="+mn-cs"/>
              </a:rPr>
              <a:t>valora</a:t>
            </a:r>
            <a:r>
              <a:rPr lang="es-ES" dirty="0">
                <a:latin typeface="+mn-lt"/>
                <a:cs typeface="+mn-cs"/>
              </a:rPr>
              <a:t> cada vez más </a:t>
            </a:r>
            <a:r>
              <a:rPr lang="es-ES" b="1" dirty="0">
                <a:latin typeface="+mn-lt"/>
                <a:cs typeface="+mn-cs"/>
              </a:rPr>
              <a:t>la profesionalidad</a:t>
            </a:r>
            <a:r>
              <a:rPr lang="es-ES" dirty="0">
                <a:latin typeface="+mn-lt"/>
                <a:cs typeface="+mn-cs"/>
              </a:rPr>
              <a:t>.</a:t>
            </a:r>
          </a:p>
          <a:p>
            <a:pPr fontAlgn="auto">
              <a:spcBef>
                <a:spcPts val="0"/>
              </a:spcBef>
              <a:spcAft>
                <a:spcPts val="0"/>
              </a:spcAft>
              <a:defRPr/>
            </a:pPr>
            <a:endParaRPr lang="es-ES" dirty="0">
              <a:latin typeface="+mn-lt"/>
              <a:cs typeface="+mn-cs"/>
            </a:endParaRPr>
          </a:p>
        </p:txBody>
      </p:sp>
      <p:sp>
        <p:nvSpPr>
          <p:cNvPr id="9" name="Marcador de número de diapositiva 8"/>
          <p:cNvSpPr>
            <a:spLocks noGrp="1"/>
          </p:cNvSpPr>
          <p:nvPr>
            <p:ph type="sldNum" sz="quarter" idx="12"/>
          </p:nvPr>
        </p:nvSpPr>
        <p:spPr/>
        <p:txBody>
          <a:bodyPr/>
          <a:lstStyle/>
          <a:p>
            <a:pPr>
              <a:defRPr/>
            </a:pPr>
            <a:fld id="{2C7FF8A9-4454-4278-84E4-FEA07BCA07DD}" type="slidenum">
              <a:rPr lang="es-ES"/>
              <a:pPr>
                <a:defRPr/>
              </a:pPr>
              <a:t>2</a:t>
            </a:fld>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n 10"/>
          <p:cNvPicPr>
            <a:picLocks noChangeAspect="1"/>
          </p:cNvPicPr>
          <p:nvPr/>
        </p:nvPicPr>
        <p:blipFill>
          <a:blip r:embed="rId3"/>
          <a:srcRect/>
          <a:stretch>
            <a:fillRect/>
          </a:stretch>
        </p:blipFill>
        <p:spPr bwMode="auto">
          <a:xfrm>
            <a:off x="192088" y="1685925"/>
            <a:ext cx="11807825" cy="5040313"/>
          </a:xfrm>
          <a:prstGeom prst="rect">
            <a:avLst/>
          </a:prstGeom>
          <a:noFill/>
          <a:ln w="9525">
            <a:noFill/>
            <a:miter lim="800000"/>
            <a:headEnd/>
            <a:tailEnd/>
          </a:ln>
        </p:spPr>
      </p:pic>
      <p:sp>
        <p:nvSpPr>
          <p:cNvPr id="18434"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2 Marcador de contenido"/>
          <p:cNvSpPr>
            <a:spLocks noGrp="1"/>
          </p:cNvSpPr>
          <p:nvPr>
            <p:ph idx="1"/>
          </p:nvPr>
        </p:nvSpPr>
        <p:spPr>
          <a:xfrm>
            <a:off x="192088" y="1825625"/>
            <a:ext cx="11676062" cy="4613275"/>
          </a:xfrm>
        </p:spPr>
        <p:txBody>
          <a:bodyPr rtlCol="0">
            <a:normAutofit/>
          </a:bodyPr>
          <a:lstStyle/>
          <a:p>
            <a:pPr marL="0" indent="0" fontAlgn="auto">
              <a:spcAft>
                <a:spcPts val="0"/>
              </a:spcAft>
              <a:buFont typeface="Arial" panose="020B0604020202020204" pitchFamily="34" charset="0"/>
              <a:buNone/>
              <a:defRPr/>
            </a:pPr>
            <a:endParaRPr lang="es-ES" dirty="0"/>
          </a:p>
          <a:p>
            <a:pPr fontAlgn="auto">
              <a:spcAft>
                <a:spcPts val="0"/>
              </a:spcAft>
              <a:buFont typeface="Arial" panose="020B0604020202020204" pitchFamily="34" charset="0"/>
              <a:buChar char="•"/>
              <a:defRPr/>
            </a:pPr>
            <a:endParaRPr lang="es-ES" dirty="0"/>
          </a:p>
          <a:p>
            <a:pPr fontAlgn="auto">
              <a:spcAft>
                <a:spcPts val="0"/>
              </a:spcAft>
              <a:buFont typeface="Arial" panose="020B0604020202020204" pitchFamily="34" charset="0"/>
              <a:buChar char="•"/>
              <a:defRPr/>
            </a:pPr>
            <a:endParaRPr lang="es-ES" dirty="0"/>
          </a:p>
          <a:p>
            <a:pPr fontAlgn="auto">
              <a:spcAft>
                <a:spcPts val="0"/>
              </a:spcAft>
              <a:buFont typeface="Arial" panose="020B0604020202020204" pitchFamily="34" charset="0"/>
              <a:buChar char="•"/>
              <a:defRPr/>
            </a:pPr>
            <a:endParaRPr lang="es-ES" dirty="0"/>
          </a:p>
          <a:p>
            <a:pPr fontAlgn="auto">
              <a:spcAft>
                <a:spcPts val="0"/>
              </a:spcAft>
              <a:buFont typeface="Arial" panose="020B0604020202020204" pitchFamily="34" charset="0"/>
              <a:buChar char="•"/>
              <a:defRPr/>
            </a:pPr>
            <a:endParaRPr lang="es-ES" dirty="0"/>
          </a:p>
        </p:txBody>
      </p:sp>
      <p:sp>
        <p:nvSpPr>
          <p:cNvPr id="18439"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18440" name="Imagen 9"/>
          <p:cNvPicPr>
            <a:picLocks noChangeAspect="1"/>
          </p:cNvPicPr>
          <p:nvPr/>
        </p:nvPicPr>
        <p:blipFill>
          <a:blip r:embed="rId4"/>
          <a:srcRect/>
          <a:stretch>
            <a:fillRect/>
          </a:stretch>
        </p:blipFill>
        <p:spPr bwMode="auto">
          <a:xfrm>
            <a:off x="10477500" y="261938"/>
            <a:ext cx="1522413" cy="365125"/>
          </a:xfrm>
          <a:prstGeom prst="rect">
            <a:avLst/>
          </a:prstGeom>
          <a:noFill/>
          <a:ln w="9525">
            <a:noFill/>
            <a:miter lim="800000"/>
            <a:headEnd/>
            <a:tailEnd/>
          </a:ln>
        </p:spPr>
      </p:pic>
      <p:sp>
        <p:nvSpPr>
          <p:cNvPr id="18441" name="Marcador de contenido 2"/>
          <p:cNvSpPr txBox="1">
            <a:spLocks/>
          </p:cNvSpPr>
          <p:nvPr/>
        </p:nvSpPr>
        <p:spPr bwMode="auto">
          <a:xfrm>
            <a:off x="827088" y="2308225"/>
            <a:ext cx="4405312" cy="3868738"/>
          </a:xfrm>
          <a:prstGeom prst="rect">
            <a:avLst/>
          </a:prstGeom>
          <a:noFill/>
          <a:ln w="9525">
            <a:noFill/>
            <a:miter lim="800000"/>
            <a:headEnd/>
            <a:tailEnd/>
          </a:ln>
        </p:spPr>
        <p:txBody>
          <a:bodyPr/>
          <a:lstStyle/>
          <a:p>
            <a:pPr>
              <a:lnSpc>
                <a:spcPct val="90000"/>
              </a:lnSpc>
              <a:spcBef>
                <a:spcPts val="1000"/>
              </a:spcBef>
              <a:buFont typeface="Arial" charset="0"/>
              <a:buNone/>
            </a:pPr>
            <a:endParaRPr lang="es-ES" sz="2800">
              <a:latin typeface="Calibri" pitchFamily="34" charset="0"/>
            </a:endParaRPr>
          </a:p>
        </p:txBody>
      </p:sp>
      <p:sp>
        <p:nvSpPr>
          <p:cNvPr id="9" name="Marcador de número de diapositiva 8"/>
          <p:cNvSpPr>
            <a:spLocks noGrp="1"/>
          </p:cNvSpPr>
          <p:nvPr>
            <p:ph type="sldNum" sz="quarter" idx="12"/>
          </p:nvPr>
        </p:nvSpPr>
        <p:spPr/>
        <p:txBody>
          <a:bodyPr/>
          <a:lstStyle/>
          <a:p>
            <a:pPr>
              <a:defRPr/>
            </a:pPr>
            <a:fld id="{DA0FA7CF-64EF-4804-B9E5-30183AC4A507}" type="slidenum">
              <a:rPr lang="es-ES"/>
              <a:pPr>
                <a:defRPr/>
              </a:pPr>
              <a:t>3</a:t>
            </a:fld>
            <a:endParaRPr lang="es-ES"/>
          </a:p>
        </p:txBody>
      </p:sp>
      <p:sp>
        <p:nvSpPr>
          <p:cNvPr id="17" name="Rectángulo redondeado 16"/>
          <p:cNvSpPr/>
          <p:nvPr/>
        </p:nvSpPr>
        <p:spPr>
          <a:xfrm>
            <a:off x="6835775" y="2535238"/>
            <a:ext cx="2447925" cy="434975"/>
          </a:xfrm>
          <a:prstGeom prst="roundRect">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a:t>INTERMEDIACIÓN </a:t>
            </a:r>
            <a:endParaRPr lang="es-ES" sz="1200" b="1" dirty="0"/>
          </a:p>
        </p:txBody>
      </p:sp>
      <p:sp>
        <p:nvSpPr>
          <p:cNvPr id="18" name="Rectángulo redondeado 17"/>
          <p:cNvSpPr/>
          <p:nvPr/>
        </p:nvSpPr>
        <p:spPr>
          <a:xfrm>
            <a:off x="9345613" y="2543175"/>
            <a:ext cx="1390650" cy="434975"/>
          </a:xfrm>
          <a:prstGeom prst="roundRect">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a:t>EVALUACIÓN Y SEGUMIENTO</a:t>
            </a:r>
          </a:p>
        </p:txBody>
      </p:sp>
      <p:sp>
        <p:nvSpPr>
          <p:cNvPr id="19" name="Pentágono 18"/>
          <p:cNvSpPr/>
          <p:nvPr/>
        </p:nvSpPr>
        <p:spPr>
          <a:xfrm>
            <a:off x="7558770" y="3493185"/>
            <a:ext cx="337169" cy="2167360"/>
          </a:xfrm>
          <a:prstGeom prst="homePlate">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s-ES" sz="1000" dirty="0"/>
              <a:t>CREAR OFERTA</a:t>
            </a:r>
          </a:p>
        </p:txBody>
      </p:sp>
      <p:sp>
        <p:nvSpPr>
          <p:cNvPr id="20" name="Pentágono 19"/>
          <p:cNvSpPr/>
          <p:nvPr/>
        </p:nvSpPr>
        <p:spPr>
          <a:xfrm>
            <a:off x="8464563" y="3522174"/>
            <a:ext cx="376651" cy="2097755"/>
          </a:xfrm>
          <a:prstGeom prst="homePlate">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s-ES" sz="1000" dirty="0"/>
              <a:t>SEGUIMIEN DE LA OFERTA</a:t>
            </a:r>
          </a:p>
        </p:txBody>
      </p:sp>
      <p:sp>
        <p:nvSpPr>
          <p:cNvPr id="21" name="Rectángulo 20"/>
          <p:cNvSpPr/>
          <p:nvPr/>
        </p:nvSpPr>
        <p:spPr>
          <a:xfrm>
            <a:off x="9418638" y="3046413"/>
            <a:ext cx="1298575" cy="381000"/>
          </a:xfrm>
          <a:prstGeom prst="rect">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bg1"/>
                </a:solidFill>
              </a:rPr>
              <a:t>Encuesta de satisfacción </a:t>
            </a:r>
          </a:p>
        </p:txBody>
      </p:sp>
      <p:sp>
        <p:nvSpPr>
          <p:cNvPr id="22" name="Pentágono 21"/>
          <p:cNvSpPr/>
          <p:nvPr/>
        </p:nvSpPr>
        <p:spPr>
          <a:xfrm>
            <a:off x="9446401" y="3462831"/>
            <a:ext cx="614745" cy="2139778"/>
          </a:xfrm>
          <a:prstGeom prst="homePlate">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s-ES" sz="1100" b="1" dirty="0"/>
              <a:t>EVALUACIÓN DEL SERVICIO RECIBIDO</a:t>
            </a:r>
          </a:p>
        </p:txBody>
      </p:sp>
      <p:sp>
        <p:nvSpPr>
          <p:cNvPr id="23" name="Rectángulo 22"/>
          <p:cNvSpPr/>
          <p:nvPr/>
        </p:nvSpPr>
        <p:spPr>
          <a:xfrm>
            <a:off x="10150537" y="3463183"/>
            <a:ext cx="512806" cy="2150527"/>
          </a:xfrm>
          <a:prstGeom prst="rect">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s-ES" sz="1100" b="1" dirty="0"/>
              <a:t>SEGUIMIENTO DE NUEVAS NECESIDADES DE CONTRATACIÓN</a:t>
            </a:r>
          </a:p>
        </p:txBody>
      </p:sp>
      <p:sp>
        <p:nvSpPr>
          <p:cNvPr id="24" name="Pentágono 23"/>
          <p:cNvSpPr/>
          <p:nvPr/>
        </p:nvSpPr>
        <p:spPr>
          <a:xfrm>
            <a:off x="5394325" y="3479800"/>
            <a:ext cx="1377950" cy="2155825"/>
          </a:xfrm>
          <a:prstGeom prst="homePlat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100" b="1" dirty="0"/>
              <a:t>CAPTACIÓN DE EMPRESAS</a:t>
            </a:r>
            <a:r>
              <a:rPr lang="es-ES" sz="1100" dirty="0"/>
              <a:t>: </a:t>
            </a:r>
          </a:p>
          <a:p>
            <a:pPr fontAlgn="auto">
              <a:spcBef>
                <a:spcPts val="0"/>
              </a:spcBef>
              <a:spcAft>
                <a:spcPts val="0"/>
              </a:spcAft>
              <a:defRPr/>
            </a:pPr>
            <a:r>
              <a:rPr lang="es-ES" sz="1100" dirty="0"/>
              <a:t>Conseguir empresas interesadas en contratar personal y/o apostar por la cualificación profesional del sector. </a:t>
            </a:r>
          </a:p>
        </p:txBody>
      </p:sp>
      <p:sp>
        <p:nvSpPr>
          <p:cNvPr id="25" name="Pentágono 24"/>
          <p:cNvSpPr/>
          <p:nvPr/>
        </p:nvSpPr>
        <p:spPr>
          <a:xfrm>
            <a:off x="4262438" y="3495675"/>
            <a:ext cx="1085850" cy="2124075"/>
          </a:xfrm>
          <a:prstGeom prst="homePlate">
            <a:avLst>
              <a:gd name="adj" fmla="val 37171"/>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100" b="1" dirty="0"/>
              <a:t>CONTACTO CON LAS EMPRESAS QUE HAN MOSTRADO INTERÉS</a:t>
            </a:r>
            <a:r>
              <a:rPr lang="es-ES" sz="1100" dirty="0"/>
              <a:t>: Llamada telefónica,  visitas, reuniones, e-mails…</a:t>
            </a:r>
          </a:p>
        </p:txBody>
      </p:sp>
      <p:sp>
        <p:nvSpPr>
          <p:cNvPr id="26" name="Pentágono 25"/>
          <p:cNvSpPr/>
          <p:nvPr/>
        </p:nvSpPr>
        <p:spPr>
          <a:xfrm>
            <a:off x="6917068" y="3506977"/>
            <a:ext cx="566236" cy="2131569"/>
          </a:xfrm>
          <a:prstGeom prst="homePlate">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s-ES" sz="1000" dirty="0"/>
              <a:t>ALTA EMPRESA EN AGENCIA</a:t>
            </a:r>
          </a:p>
        </p:txBody>
      </p:sp>
      <p:sp>
        <p:nvSpPr>
          <p:cNvPr id="27" name="Rectángulo redondeado 26"/>
          <p:cNvSpPr/>
          <p:nvPr/>
        </p:nvSpPr>
        <p:spPr>
          <a:xfrm>
            <a:off x="1947863" y="2543175"/>
            <a:ext cx="4779962" cy="434975"/>
          </a:xfrm>
          <a:prstGeom prst="round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a:t>PROSPECCIÓN  </a:t>
            </a:r>
            <a:endParaRPr lang="es-ES" sz="1200" b="1" dirty="0"/>
          </a:p>
        </p:txBody>
      </p:sp>
      <p:sp>
        <p:nvSpPr>
          <p:cNvPr id="28" name="Pentágono 27"/>
          <p:cNvSpPr/>
          <p:nvPr/>
        </p:nvSpPr>
        <p:spPr>
          <a:xfrm>
            <a:off x="7971405" y="3514780"/>
            <a:ext cx="417692" cy="2115509"/>
          </a:xfrm>
          <a:prstGeom prst="homePlate">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s-ES" sz="1000" dirty="0"/>
              <a:t>GESTIÓN DE CANDIDATURAS</a:t>
            </a:r>
          </a:p>
        </p:txBody>
      </p:sp>
      <p:sp>
        <p:nvSpPr>
          <p:cNvPr id="29" name="Pentágono 28"/>
          <p:cNvSpPr/>
          <p:nvPr/>
        </p:nvSpPr>
        <p:spPr>
          <a:xfrm>
            <a:off x="8916681" y="3522174"/>
            <a:ext cx="376651" cy="2097755"/>
          </a:xfrm>
          <a:prstGeom prst="homePlate">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s-ES" sz="1000" dirty="0"/>
              <a:t>CIERRE  DE LA OFERTA</a:t>
            </a:r>
          </a:p>
        </p:txBody>
      </p:sp>
      <p:sp>
        <p:nvSpPr>
          <p:cNvPr id="30" name="Llamada de flecha hacia abajo 29"/>
          <p:cNvSpPr/>
          <p:nvPr/>
        </p:nvSpPr>
        <p:spPr>
          <a:xfrm>
            <a:off x="1947863" y="3048000"/>
            <a:ext cx="4779962" cy="412750"/>
          </a:xfrm>
          <a:prstGeom prst="downArrowCallou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bg1"/>
                </a:solidFill>
              </a:rPr>
              <a:t>PLAN DE PROSPECCIÓN DE EMPRESAS</a:t>
            </a:r>
          </a:p>
        </p:txBody>
      </p:sp>
      <p:sp>
        <p:nvSpPr>
          <p:cNvPr id="31" name="Pentágono 30"/>
          <p:cNvSpPr/>
          <p:nvPr/>
        </p:nvSpPr>
        <p:spPr>
          <a:xfrm>
            <a:off x="1949664" y="3488657"/>
            <a:ext cx="678986" cy="2124713"/>
          </a:xfrm>
          <a:prstGeom prst="homePlat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s-ES" sz="1050" b="1" dirty="0"/>
              <a:t>CONOCIMIENTO SOCIO ECONÓMICO Y DE LA SITUACIÓN PRODUCTIVA DEL SECTOR</a:t>
            </a:r>
          </a:p>
        </p:txBody>
      </p:sp>
      <p:sp>
        <p:nvSpPr>
          <p:cNvPr id="32" name="Pentágono 31"/>
          <p:cNvSpPr/>
          <p:nvPr/>
        </p:nvSpPr>
        <p:spPr>
          <a:xfrm>
            <a:off x="2689225" y="3495675"/>
            <a:ext cx="1512888" cy="2124075"/>
          </a:xfrm>
          <a:prstGeom prst="homePlat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100" b="1" dirty="0"/>
              <a:t>DIFUSIÓN DE INFORMACIÓN</a:t>
            </a:r>
            <a:r>
              <a:rPr lang="es-ES" sz="1100" dirty="0"/>
              <a:t>: </a:t>
            </a:r>
          </a:p>
          <a:p>
            <a:pPr fontAlgn="auto">
              <a:spcBef>
                <a:spcPts val="0"/>
              </a:spcBef>
              <a:spcAft>
                <a:spcPts val="0"/>
              </a:spcAft>
              <a:defRPr/>
            </a:pPr>
            <a:r>
              <a:rPr lang="es-ES" sz="1100" dirty="0"/>
              <a:t>Informar sobre los servicios de empleo al grupo de empresas de interés, a través de </a:t>
            </a:r>
            <a:r>
              <a:rPr lang="es-ES" sz="1100" dirty="0" err="1"/>
              <a:t>newsletter</a:t>
            </a:r>
            <a:r>
              <a:rPr lang="es-ES" sz="1100" dirty="0"/>
              <a:t>, página web, redes sociales, etc.</a:t>
            </a:r>
          </a:p>
        </p:txBody>
      </p:sp>
      <p:sp>
        <p:nvSpPr>
          <p:cNvPr id="18459" name="CuadroTexto 32"/>
          <p:cNvSpPr txBox="1">
            <a:spLocks noChangeArrowheads="1"/>
          </p:cNvSpPr>
          <p:nvPr/>
        </p:nvSpPr>
        <p:spPr bwMode="auto">
          <a:xfrm>
            <a:off x="2884488" y="2139950"/>
            <a:ext cx="3460750" cy="400050"/>
          </a:xfrm>
          <a:prstGeom prst="rect">
            <a:avLst/>
          </a:prstGeom>
          <a:noFill/>
          <a:ln w="9525">
            <a:noFill/>
            <a:miter lim="800000"/>
            <a:headEnd/>
            <a:tailEnd/>
          </a:ln>
        </p:spPr>
        <p:txBody>
          <a:bodyPr>
            <a:spAutoFit/>
          </a:bodyPr>
          <a:lstStyle/>
          <a:p>
            <a:pPr algn="ctr"/>
            <a:r>
              <a:rPr lang="es-ES" sz="2000" b="1">
                <a:solidFill>
                  <a:schemeClr val="accent2"/>
                </a:solidFill>
                <a:latin typeface="Calibri" pitchFamily="34" charset="0"/>
              </a:rPr>
              <a:t>ASOCIACIÓN EMPRESARIAL</a:t>
            </a:r>
          </a:p>
        </p:txBody>
      </p:sp>
      <p:sp>
        <p:nvSpPr>
          <p:cNvPr id="34" name="CuadroTexto 33"/>
          <p:cNvSpPr txBox="1"/>
          <p:nvPr/>
        </p:nvSpPr>
        <p:spPr>
          <a:xfrm>
            <a:off x="7997825" y="2139950"/>
            <a:ext cx="2444750" cy="400050"/>
          </a:xfrm>
          <a:prstGeom prst="rect">
            <a:avLst/>
          </a:prstGeom>
          <a:noFill/>
        </p:spPr>
        <p:txBody>
          <a:bodyPr>
            <a:spAutoFit/>
          </a:bodyPr>
          <a:lstStyle/>
          <a:p>
            <a:pPr algn="ctr" fontAlgn="auto">
              <a:spcBef>
                <a:spcPts val="0"/>
              </a:spcBef>
              <a:spcAft>
                <a:spcPts val="0"/>
              </a:spcAft>
              <a:defRPr/>
            </a:pPr>
            <a:r>
              <a:rPr lang="es-ES" sz="2000" b="1" dirty="0">
                <a:solidFill>
                  <a:schemeClr val="tx1">
                    <a:lumMod val="65000"/>
                    <a:lumOff val="35000"/>
                  </a:schemeClr>
                </a:solidFill>
                <a:latin typeface="+mn-lt"/>
                <a:cs typeface="+mn-cs"/>
              </a:rPr>
              <a:t>FLC</a:t>
            </a:r>
          </a:p>
        </p:txBody>
      </p:sp>
      <p:pic>
        <p:nvPicPr>
          <p:cNvPr id="18461" name="Imagen 34"/>
          <p:cNvPicPr>
            <a:picLocks noChangeAspect="1"/>
          </p:cNvPicPr>
          <p:nvPr/>
        </p:nvPicPr>
        <p:blipFill>
          <a:blip r:embed="rId5"/>
          <a:srcRect/>
          <a:stretch>
            <a:fillRect/>
          </a:stretch>
        </p:blipFill>
        <p:spPr bwMode="auto">
          <a:xfrm>
            <a:off x="3267075" y="193675"/>
            <a:ext cx="4319588" cy="979488"/>
          </a:xfrm>
          <a:prstGeom prst="rect">
            <a:avLst/>
          </a:prstGeom>
          <a:noFill/>
          <a:ln w="9525">
            <a:noFill/>
            <a:miter lim="800000"/>
            <a:headEnd/>
            <a:tailEnd/>
          </a:ln>
        </p:spPr>
      </p:pic>
      <p:sp>
        <p:nvSpPr>
          <p:cNvPr id="18462" name="CuadroTexto 35"/>
          <p:cNvSpPr txBox="1">
            <a:spLocks noChangeArrowheads="1"/>
          </p:cNvSpPr>
          <p:nvPr/>
        </p:nvSpPr>
        <p:spPr bwMode="auto">
          <a:xfrm>
            <a:off x="1190625" y="1260475"/>
            <a:ext cx="7777163" cy="307975"/>
          </a:xfrm>
          <a:prstGeom prst="rect">
            <a:avLst/>
          </a:prstGeom>
          <a:noFill/>
          <a:ln w="9525">
            <a:noFill/>
            <a:miter lim="800000"/>
            <a:headEnd/>
            <a:tailEnd/>
          </a:ln>
        </p:spPr>
        <p:txBody>
          <a:bodyPr lIns="0" tIns="0" rIns="0" bIns="0">
            <a:spAutoFit/>
          </a:bodyPr>
          <a:lstStyle/>
          <a:p>
            <a:r>
              <a:rPr lang="es-ES" sz="2000" b="1">
                <a:solidFill>
                  <a:srgbClr val="6292BB"/>
                </a:solidFill>
              </a:rPr>
              <a:t>I. Descripción del programa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n 10"/>
          <p:cNvPicPr>
            <a:picLocks noChangeAspect="1"/>
          </p:cNvPicPr>
          <p:nvPr/>
        </p:nvPicPr>
        <p:blipFill>
          <a:blip r:embed="rId3"/>
          <a:srcRect/>
          <a:stretch>
            <a:fillRect/>
          </a:stretch>
        </p:blipFill>
        <p:spPr bwMode="auto">
          <a:xfrm>
            <a:off x="192088" y="1685925"/>
            <a:ext cx="11807825" cy="5040313"/>
          </a:xfrm>
          <a:prstGeom prst="rect">
            <a:avLst/>
          </a:prstGeom>
          <a:noFill/>
          <a:ln w="9525">
            <a:noFill/>
            <a:miter lim="800000"/>
            <a:headEnd/>
            <a:tailEnd/>
          </a:ln>
        </p:spPr>
      </p:pic>
      <p:sp>
        <p:nvSpPr>
          <p:cNvPr id="20482"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486" name="2 Marcador de contenido"/>
          <p:cNvSpPr>
            <a:spLocks noGrp="1"/>
          </p:cNvSpPr>
          <p:nvPr>
            <p:ph idx="1"/>
          </p:nvPr>
        </p:nvSpPr>
        <p:spPr/>
        <p:txBody>
          <a:bodyPr/>
          <a:lstStyle/>
          <a:p>
            <a:r>
              <a:rPr lang="es-ES" smtClean="0"/>
              <a:t> </a:t>
            </a:r>
          </a:p>
          <a:p>
            <a:endParaRPr lang="es-ES" smtClean="0"/>
          </a:p>
          <a:p>
            <a:endParaRPr lang="es-ES" smtClean="0"/>
          </a:p>
          <a:p>
            <a:endParaRPr lang="es-ES" smtClean="0"/>
          </a:p>
          <a:p>
            <a:endParaRPr lang="es-ES" smtClean="0"/>
          </a:p>
          <a:p>
            <a:endParaRPr lang="es-ES" smtClean="0"/>
          </a:p>
        </p:txBody>
      </p:sp>
      <p:sp>
        <p:nvSpPr>
          <p:cNvPr id="20487"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20488" name="Imagen 9"/>
          <p:cNvPicPr>
            <a:picLocks noChangeAspect="1"/>
          </p:cNvPicPr>
          <p:nvPr/>
        </p:nvPicPr>
        <p:blipFill>
          <a:blip r:embed="rId4"/>
          <a:srcRect/>
          <a:stretch>
            <a:fillRect/>
          </a:stretch>
        </p:blipFill>
        <p:spPr bwMode="auto">
          <a:xfrm>
            <a:off x="10477500" y="261938"/>
            <a:ext cx="1522413" cy="365125"/>
          </a:xfrm>
          <a:prstGeom prst="rect">
            <a:avLst/>
          </a:prstGeom>
          <a:noFill/>
          <a:ln w="9525">
            <a:noFill/>
            <a:miter lim="800000"/>
            <a:headEnd/>
            <a:tailEnd/>
          </a:ln>
        </p:spPr>
      </p:pic>
      <p:sp>
        <p:nvSpPr>
          <p:cNvPr id="20489" name="CuadroTexto 2"/>
          <p:cNvSpPr txBox="1">
            <a:spLocks noChangeArrowheads="1"/>
          </p:cNvSpPr>
          <p:nvPr/>
        </p:nvSpPr>
        <p:spPr bwMode="auto">
          <a:xfrm>
            <a:off x="1770063" y="985838"/>
            <a:ext cx="5040312" cy="368300"/>
          </a:xfrm>
          <a:prstGeom prst="rect">
            <a:avLst/>
          </a:prstGeom>
          <a:noFill/>
          <a:ln w="9525">
            <a:noFill/>
            <a:miter lim="800000"/>
            <a:headEnd/>
            <a:tailEnd/>
          </a:ln>
        </p:spPr>
        <p:txBody>
          <a:bodyPr>
            <a:spAutoFit/>
          </a:bodyPr>
          <a:lstStyle/>
          <a:p>
            <a:pPr marL="400050" indent="-400050">
              <a:buFontTx/>
              <a:buAutoNum type="romanUcPeriod"/>
            </a:pPr>
            <a:r>
              <a:rPr lang="es-ES" b="1">
                <a:solidFill>
                  <a:srgbClr val="6292BB"/>
                </a:solidFill>
              </a:rPr>
              <a:t>DESCRIPCIÓN DEL PROGRAMA</a:t>
            </a:r>
          </a:p>
        </p:txBody>
      </p:sp>
      <p:sp>
        <p:nvSpPr>
          <p:cNvPr id="20490" name="Marcador de contenido 2"/>
          <p:cNvSpPr txBox="1">
            <a:spLocks/>
          </p:cNvSpPr>
          <p:nvPr/>
        </p:nvSpPr>
        <p:spPr bwMode="auto">
          <a:xfrm>
            <a:off x="827088" y="2308225"/>
            <a:ext cx="4405312" cy="3868738"/>
          </a:xfrm>
          <a:prstGeom prst="rect">
            <a:avLst/>
          </a:prstGeom>
          <a:noFill/>
          <a:ln w="9525">
            <a:noFill/>
            <a:miter lim="800000"/>
            <a:headEnd/>
            <a:tailEnd/>
          </a:ln>
        </p:spPr>
        <p:txBody>
          <a:bodyPr/>
          <a:lstStyle/>
          <a:p>
            <a:pPr>
              <a:lnSpc>
                <a:spcPct val="90000"/>
              </a:lnSpc>
              <a:spcBef>
                <a:spcPts val="1000"/>
              </a:spcBef>
              <a:buFont typeface="Arial" charset="0"/>
              <a:buNone/>
            </a:pPr>
            <a:endParaRPr lang="es-ES" sz="2800">
              <a:latin typeface="Calibri" pitchFamily="34" charset="0"/>
            </a:endParaRPr>
          </a:p>
        </p:txBody>
      </p:sp>
      <p:pic>
        <p:nvPicPr>
          <p:cNvPr id="20491" name="Imagen 15"/>
          <p:cNvPicPr>
            <a:picLocks noChangeAspect="1"/>
          </p:cNvPicPr>
          <p:nvPr/>
        </p:nvPicPr>
        <p:blipFill>
          <a:blip r:embed="rId5"/>
          <a:srcRect b="55122"/>
          <a:stretch>
            <a:fillRect/>
          </a:stretch>
        </p:blipFill>
        <p:spPr bwMode="auto">
          <a:xfrm>
            <a:off x="766763" y="1871663"/>
            <a:ext cx="10729912" cy="4000500"/>
          </a:xfrm>
          <a:prstGeom prst="rect">
            <a:avLst/>
          </a:prstGeom>
          <a:noFill/>
          <a:ln w="9525">
            <a:noFill/>
            <a:miter lim="800000"/>
            <a:headEnd/>
            <a:tailEnd/>
          </a:ln>
        </p:spPr>
      </p:pic>
      <p:sp>
        <p:nvSpPr>
          <p:cNvPr id="9" name="Marcador de número de diapositiva 8"/>
          <p:cNvSpPr>
            <a:spLocks noGrp="1"/>
          </p:cNvSpPr>
          <p:nvPr>
            <p:ph type="sldNum" sz="quarter" idx="12"/>
          </p:nvPr>
        </p:nvSpPr>
        <p:spPr/>
        <p:txBody>
          <a:bodyPr/>
          <a:lstStyle/>
          <a:p>
            <a:pPr>
              <a:defRPr/>
            </a:pPr>
            <a:fld id="{950D0068-91D3-43EA-A613-7929D9518370}" type="slidenum">
              <a:rPr lang="es-ES"/>
              <a:pPr>
                <a:defRPr/>
              </a:pPr>
              <a:t>4</a:t>
            </a:fld>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n 10"/>
          <p:cNvPicPr>
            <a:picLocks noChangeAspect="1"/>
          </p:cNvPicPr>
          <p:nvPr/>
        </p:nvPicPr>
        <p:blipFill>
          <a:blip r:embed="rId2"/>
          <a:srcRect/>
          <a:stretch>
            <a:fillRect/>
          </a:stretch>
        </p:blipFill>
        <p:spPr bwMode="auto">
          <a:xfrm>
            <a:off x="207963" y="1754188"/>
            <a:ext cx="11809412" cy="5040312"/>
          </a:xfrm>
          <a:prstGeom prst="rect">
            <a:avLst/>
          </a:prstGeom>
          <a:noFill/>
          <a:ln w="9525">
            <a:noFill/>
            <a:miter lim="800000"/>
            <a:headEnd/>
            <a:tailEnd/>
          </a:ln>
        </p:spPr>
      </p:pic>
      <p:sp>
        <p:nvSpPr>
          <p:cNvPr id="22530"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534" name="2 Marcador de contenido"/>
          <p:cNvSpPr>
            <a:spLocks noGrp="1"/>
          </p:cNvSpPr>
          <p:nvPr>
            <p:ph idx="1"/>
          </p:nvPr>
        </p:nvSpPr>
        <p:spPr>
          <a:xfrm>
            <a:off x="550863" y="1866900"/>
            <a:ext cx="11090275" cy="4657725"/>
          </a:xfrm>
        </p:spPr>
        <p:txBody>
          <a:bodyPr/>
          <a:lstStyle/>
          <a:p>
            <a:pPr>
              <a:buFont typeface="Arial" charset="0"/>
              <a:buNone/>
            </a:pPr>
            <a:r>
              <a:rPr lang="es-ES" sz="2400" smtClean="0"/>
              <a:t>- ¿Cuáles son los diferentes servicios que ofrece la Fundación?</a:t>
            </a:r>
          </a:p>
        </p:txBody>
      </p:sp>
      <p:sp>
        <p:nvSpPr>
          <p:cNvPr id="22535"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22536" name="Imagen 9"/>
          <p:cNvPicPr>
            <a:picLocks noChangeAspect="1"/>
          </p:cNvPicPr>
          <p:nvPr/>
        </p:nvPicPr>
        <p:blipFill>
          <a:blip r:embed="rId3"/>
          <a:srcRect/>
          <a:stretch>
            <a:fillRect/>
          </a:stretch>
        </p:blipFill>
        <p:spPr bwMode="auto">
          <a:xfrm>
            <a:off x="10477500" y="261938"/>
            <a:ext cx="1522413" cy="365125"/>
          </a:xfrm>
          <a:prstGeom prst="rect">
            <a:avLst/>
          </a:prstGeom>
          <a:noFill/>
          <a:ln w="9525">
            <a:noFill/>
            <a:miter lim="800000"/>
            <a:headEnd/>
            <a:tailEnd/>
          </a:ln>
        </p:spPr>
      </p:pic>
      <p:pic>
        <p:nvPicPr>
          <p:cNvPr id="22537" name="Imagen 11"/>
          <p:cNvPicPr>
            <a:picLocks noChangeAspect="1"/>
          </p:cNvPicPr>
          <p:nvPr/>
        </p:nvPicPr>
        <p:blipFill>
          <a:blip r:embed="rId4"/>
          <a:srcRect/>
          <a:stretch>
            <a:fillRect/>
          </a:stretch>
        </p:blipFill>
        <p:spPr bwMode="auto">
          <a:xfrm>
            <a:off x="3267075" y="193675"/>
            <a:ext cx="4319588" cy="979488"/>
          </a:xfrm>
          <a:prstGeom prst="rect">
            <a:avLst/>
          </a:prstGeom>
          <a:noFill/>
          <a:ln w="9525">
            <a:noFill/>
            <a:miter lim="800000"/>
            <a:headEnd/>
            <a:tailEnd/>
          </a:ln>
        </p:spPr>
      </p:pic>
      <p:sp>
        <p:nvSpPr>
          <p:cNvPr id="22538" name="CuadroTexto 13"/>
          <p:cNvSpPr txBox="1">
            <a:spLocks noChangeArrowheads="1"/>
          </p:cNvSpPr>
          <p:nvPr/>
        </p:nvSpPr>
        <p:spPr bwMode="auto">
          <a:xfrm>
            <a:off x="1184275" y="1262063"/>
            <a:ext cx="7777163" cy="307975"/>
          </a:xfrm>
          <a:prstGeom prst="rect">
            <a:avLst/>
          </a:prstGeom>
          <a:noFill/>
          <a:ln w="9525">
            <a:noFill/>
            <a:miter lim="800000"/>
            <a:headEnd/>
            <a:tailEnd/>
          </a:ln>
        </p:spPr>
        <p:txBody>
          <a:bodyPr lIns="0" tIns="0" rIns="0" bIns="0">
            <a:spAutoFit/>
          </a:bodyPr>
          <a:lstStyle/>
          <a:p>
            <a:r>
              <a:rPr lang="es-ES" sz="2000" b="1">
                <a:solidFill>
                  <a:srgbClr val="6292BB"/>
                </a:solidFill>
              </a:rPr>
              <a:t>II. Herramientas y recursos para llevar a cabo el programa</a:t>
            </a:r>
          </a:p>
        </p:txBody>
      </p:sp>
      <p:sp>
        <p:nvSpPr>
          <p:cNvPr id="15" name="Rectángulo 14">
            <a:extLst>
              <a:ext uri="{FF2B5EF4-FFF2-40B4-BE49-F238E27FC236}"/>
            </a:extLst>
          </p:cNvPr>
          <p:cNvSpPr/>
          <p:nvPr/>
        </p:nvSpPr>
        <p:spPr>
          <a:xfrm>
            <a:off x="10848975" y="6489700"/>
            <a:ext cx="576263" cy="201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2540" name="Imagen 2"/>
          <p:cNvPicPr>
            <a:picLocks noChangeAspect="1"/>
          </p:cNvPicPr>
          <p:nvPr/>
        </p:nvPicPr>
        <p:blipFill>
          <a:blip r:embed="rId5"/>
          <a:srcRect b="67928"/>
          <a:stretch>
            <a:fillRect/>
          </a:stretch>
        </p:blipFill>
        <p:spPr bwMode="auto">
          <a:xfrm>
            <a:off x="715963" y="2220913"/>
            <a:ext cx="10706100" cy="1423987"/>
          </a:xfrm>
          <a:prstGeom prst="rect">
            <a:avLst/>
          </a:prstGeom>
          <a:noFill/>
          <a:ln w="9525">
            <a:noFill/>
            <a:miter lim="800000"/>
            <a:headEnd/>
            <a:tailEnd/>
          </a:ln>
        </p:spPr>
      </p:pic>
      <p:pic>
        <p:nvPicPr>
          <p:cNvPr id="22541" name="Imagen 15"/>
          <p:cNvPicPr>
            <a:picLocks noChangeAspect="1"/>
          </p:cNvPicPr>
          <p:nvPr/>
        </p:nvPicPr>
        <p:blipFill>
          <a:blip r:embed="rId5"/>
          <a:srcRect t="43803" b="23930"/>
          <a:stretch>
            <a:fillRect/>
          </a:stretch>
        </p:blipFill>
        <p:spPr bwMode="auto">
          <a:xfrm>
            <a:off x="715963" y="3716338"/>
            <a:ext cx="10706100" cy="14335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n 10"/>
          <p:cNvPicPr>
            <a:picLocks noChangeAspect="1"/>
          </p:cNvPicPr>
          <p:nvPr/>
        </p:nvPicPr>
        <p:blipFill>
          <a:blip r:embed="rId2"/>
          <a:srcRect/>
          <a:stretch>
            <a:fillRect/>
          </a:stretch>
        </p:blipFill>
        <p:spPr bwMode="auto">
          <a:xfrm>
            <a:off x="192088" y="1700213"/>
            <a:ext cx="11807825" cy="5041900"/>
          </a:xfrm>
          <a:prstGeom prst="rect">
            <a:avLst/>
          </a:prstGeom>
          <a:noFill/>
          <a:ln w="9525">
            <a:noFill/>
            <a:miter lim="800000"/>
            <a:headEnd/>
            <a:tailEnd/>
          </a:ln>
        </p:spPr>
      </p:pic>
      <p:sp>
        <p:nvSpPr>
          <p:cNvPr id="23554"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rgbClr val="FFFFFF"/>
                </a:solidFill>
                <a:cs typeface="Times New Roman" pitchFamily="18" charset="0"/>
              </a:rPr>
              <a:t>Título: Arial 18</a:t>
            </a:r>
            <a:endParaRPr lang="es-ES">
              <a:solidFill>
                <a:srgbClr val="FFFFFF"/>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23556" name="CuadroTexto 5"/>
          <p:cNvSpPr txBox="1">
            <a:spLocks noChangeArrowheads="1"/>
          </p:cNvSpPr>
          <p:nvPr/>
        </p:nvSpPr>
        <p:spPr bwMode="auto">
          <a:xfrm>
            <a:off x="192088" y="506413"/>
            <a:ext cx="992187" cy="461962"/>
          </a:xfrm>
          <a:prstGeom prst="rect">
            <a:avLst/>
          </a:prstGeom>
          <a:noFill/>
          <a:ln w="9525">
            <a:noFill/>
            <a:miter lim="800000"/>
            <a:headEnd/>
            <a:tailEnd/>
          </a:ln>
        </p:spPr>
        <p:txBody>
          <a:bodyPr>
            <a:spAutoFit/>
          </a:bodyPr>
          <a:lstStyle/>
          <a:p>
            <a:r>
              <a:rPr lang="es-ES" sz="1200">
                <a:solidFill>
                  <a:srgbClr val="F2F2F2"/>
                </a:solidFill>
                <a:latin typeface="Alto Pro Nor"/>
              </a:rPr>
              <a:t>SOMOS</a:t>
            </a:r>
          </a:p>
          <a:p>
            <a:r>
              <a:rPr lang="es-ES" sz="1200">
                <a:solidFill>
                  <a:srgbClr val="F2F2F2"/>
                </a:solidFill>
                <a:latin typeface="Alto Pro Bd"/>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3558"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23559" name="Imagen 9"/>
          <p:cNvPicPr>
            <a:picLocks noChangeAspect="1"/>
          </p:cNvPicPr>
          <p:nvPr/>
        </p:nvPicPr>
        <p:blipFill>
          <a:blip r:embed="rId3"/>
          <a:srcRect/>
          <a:stretch>
            <a:fillRect/>
          </a:stretch>
        </p:blipFill>
        <p:spPr bwMode="auto">
          <a:xfrm>
            <a:off x="10477500" y="261938"/>
            <a:ext cx="1522413" cy="365125"/>
          </a:xfrm>
          <a:prstGeom prst="rect">
            <a:avLst/>
          </a:prstGeom>
          <a:noFill/>
          <a:ln w="9525">
            <a:noFill/>
            <a:miter lim="800000"/>
            <a:headEnd/>
            <a:tailEnd/>
          </a:ln>
        </p:spPr>
      </p:pic>
      <p:sp>
        <p:nvSpPr>
          <p:cNvPr id="23560" name="CuadroTexto 11"/>
          <p:cNvSpPr txBox="1">
            <a:spLocks noChangeArrowheads="1"/>
          </p:cNvSpPr>
          <p:nvPr/>
        </p:nvSpPr>
        <p:spPr bwMode="auto">
          <a:xfrm>
            <a:off x="1190625" y="1260475"/>
            <a:ext cx="9286875" cy="307975"/>
          </a:xfrm>
          <a:prstGeom prst="rect">
            <a:avLst/>
          </a:prstGeom>
          <a:noFill/>
          <a:ln w="9525">
            <a:noFill/>
            <a:miter lim="800000"/>
            <a:headEnd/>
            <a:tailEnd/>
          </a:ln>
        </p:spPr>
        <p:txBody>
          <a:bodyPr lIns="0" tIns="0" rIns="0" bIns="0">
            <a:spAutoFit/>
          </a:bodyPr>
          <a:lstStyle/>
          <a:p>
            <a:r>
              <a:rPr lang="es-ES" sz="2000" b="1">
                <a:solidFill>
                  <a:srgbClr val="6292BB"/>
                </a:solidFill>
              </a:rPr>
              <a:t>III. Servicios de la FLC: PORTAL DE EMPLEO. Construyendoempleo.com </a:t>
            </a:r>
          </a:p>
        </p:txBody>
      </p:sp>
      <p:pic>
        <p:nvPicPr>
          <p:cNvPr id="23561" name="Imagen 13"/>
          <p:cNvPicPr>
            <a:picLocks noChangeAspect="1"/>
          </p:cNvPicPr>
          <p:nvPr/>
        </p:nvPicPr>
        <p:blipFill>
          <a:blip r:embed="rId4"/>
          <a:srcRect/>
          <a:stretch>
            <a:fillRect/>
          </a:stretch>
        </p:blipFill>
        <p:spPr bwMode="auto">
          <a:xfrm>
            <a:off x="3267075" y="193675"/>
            <a:ext cx="4319588" cy="979488"/>
          </a:xfrm>
          <a:prstGeom prst="rect">
            <a:avLst/>
          </a:prstGeom>
          <a:noFill/>
          <a:ln w="9525">
            <a:noFill/>
            <a:miter lim="800000"/>
            <a:headEnd/>
            <a:tailEnd/>
          </a:ln>
        </p:spPr>
      </p:pic>
      <p:pic>
        <p:nvPicPr>
          <p:cNvPr id="23562" name="Imagen 8"/>
          <p:cNvPicPr>
            <a:picLocks noChangeAspect="1"/>
          </p:cNvPicPr>
          <p:nvPr/>
        </p:nvPicPr>
        <p:blipFill>
          <a:blip r:embed="rId5"/>
          <a:srcRect l="6294" t="14116" r="29919" b="4851"/>
          <a:stretch>
            <a:fillRect/>
          </a:stretch>
        </p:blipFill>
        <p:spPr bwMode="auto">
          <a:xfrm>
            <a:off x="2460625" y="1751013"/>
            <a:ext cx="6819900" cy="48720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n 10"/>
          <p:cNvPicPr>
            <a:picLocks noChangeAspect="1"/>
          </p:cNvPicPr>
          <p:nvPr/>
        </p:nvPicPr>
        <p:blipFill>
          <a:blip r:embed="rId2"/>
          <a:srcRect/>
          <a:stretch>
            <a:fillRect/>
          </a:stretch>
        </p:blipFill>
        <p:spPr bwMode="auto">
          <a:xfrm>
            <a:off x="192088" y="1700213"/>
            <a:ext cx="11807825" cy="5041900"/>
          </a:xfrm>
          <a:prstGeom prst="rect">
            <a:avLst/>
          </a:prstGeom>
          <a:noFill/>
          <a:ln w="9525">
            <a:noFill/>
            <a:miter lim="800000"/>
            <a:headEnd/>
            <a:tailEnd/>
          </a:ln>
        </p:spPr>
      </p:pic>
      <p:sp>
        <p:nvSpPr>
          <p:cNvPr id="24578"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4582"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24583" name="Imagen 9"/>
          <p:cNvPicPr>
            <a:picLocks noChangeAspect="1"/>
          </p:cNvPicPr>
          <p:nvPr/>
        </p:nvPicPr>
        <p:blipFill>
          <a:blip r:embed="rId3"/>
          <a:srcRect/>
          <a:stretch>
            <a:fillRect/>
          </a:stretch>
        </p:blipFill>
        <p:spPr bwMode="auto">
          <a:xfrm>
            <a:off x="10477500" y="261938"/>
            <a:ext cx="1522413" cy="365125"/>
          </a:xfrm>
          <a:prstGeom prst="rect">
            <a:avLst/>
          </a:prstGeom>
          <a:noFill/>
          <a:ln w="9525">
            <a:noFill/>
            <a:miter lim="800000"/>
            <a:headEnd/>
            <a:tailEnd/>
          </a:ln>
        </p:spPr>
      </p:pic>
      <p:sp>
        <p:nvSpPr>
          <p:cNvPr id="24584" name="CuadroTexto 11"/>
          <p:cNvSpPr txBox="1">
            <a:spLocks noChangeArrowheads="1"/>
          </p:cNvSpPr>
          <p:nvPr/>
        </p:nvSpPr>
        <p:spPr bwMode="auto">
          <a:xfrm>
            <a:off x="1190625" y="1260475"/>
            <a:ext cx="9286875" cy="307975"/>
          </a:xfrm>
          <a:prstGeom prst="rect">
            <a:avLst/>
          </a:prstGeom>
          <a:noFill/>
          <a:ln w="9525">
            <a:noFill/>
            <a:miter lim="800000"/>
            <a:headEnd/>
            <a:tailEnd/>
          </a:ln>
        </p:spPr>
        <p:txBody>
          <a:bodyPr lIns="0" tIns="0" rIns="0" bIns="0">
            <a:spAutoFit/>
          </a:bodyPr>
          <a:lstStyle/>
          <a:p>
            <a:r>
              <a:rPr lang="es-ES" sz="2000" b="1">
                <a:solidFill>
                  <a:srgbClr val="6292BB"/>
                </a:solidFill>
              </a:rPr>
              <a:t>III. Servicios de la FLC: PORTAL DE EMPLEO. Construyendoempleo.com </a:t>
            </a:r>
          </a:p>
        </p:txBody>
      </p:sp>
      <p:pic>
        <p:nvPicPr>
          <p:cNvPr id="24585" name="Imagen 13"/>
          <p:cNvPicPr>
            <a:picLocks noChangeAspect="1"/>
          </p:cNvPicPr>
          <p:nvPr/>
        </p:nvPicPr>
        <p:blipFill>
          <a:blip r:embed="rId4"/>
          <a:srcRect/>
          <a:stretch>
            <a:fillRect/>
          </a:stretch>
        </p:blipFill>
        <p:spPr bwMode="auto">
          <a:xfrm>
            <a:off x="3267075" y="193675"/>
            <a:ext cx="4319588" cy="979488"/>
          </a:xfrm>
          <a:prstGeom prst="rect">
            <a:avLst/>
          </a:prstGeom>
          <a:noFill/>
          <a:ln w="9525">
            <a:noFill/>
            <a:miter lim="800000"/>
            <a:headEnd/>
            <a:tailEnd/>
          </a:ln>
        </p:spPr>
      </p:pic>
      <p:pic>
        <p:nvPicPr>
          <p:cNvPr id="24586" name="Imagen 14">
            <a:hlinkClick r:id="rId5"/>
          </p:cNvPr>
          <p:cNvPicPr>
            <a:picLocks noChangeAspect="1"/>
          </p:cNvPicPr>
          <p:nvPr/>
        </p:nvPicPr>
        <p:blipFill>
          <a:blip r:embed="rId6"/>
          <a:srcRect/>
          <a:stretch>
            <a:fillRect/>
          </a:stretch>
        </p:blipFill>
        <p:spPr bwMode="auto">
          <a:xfrm>
            <a:off x="1881188" y="1981200"/>
            <a:ext cx="8318500" cy="44005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n 10"/>
          <p:cNvPicPr>
            <a:picLocks noChangeAspect="1"/>
          </p:cNvPicPr>
          <p:nvPr/>
        </p:nvPicPr>
        <p:blipFill>
          <a:blip r:embed="rId2"/>
          <a:srcRect/>
          <a:stretch>
            <a:fillRect/>
          </a:stretch>
        </p:blipFill>
        <p:spPr bwMode="auto">
          <a:xfrm>
            <a:off x="263525" y="1543050"/>
            <a:ext cx="11809413" cy="5040313"/>
          </a:xfrm>
          <a:prstGeom prst="rect">
            <a:avLst/>
          </a:prstGeom>
          <a:noFill/>
          <a:ln w="9525">
            <a:noFill/>
            <a:miter lim="800000"/>
            <a:headEnd/>
            <a:tailEnd/>
          </a:ln>
        </p:spPr>
      </p:pic>
      <p:sp>
        <p:nvSpPr>
          <p:cNvPr id="25602"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606"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25607" name="Imagen 9"/>
          <p:cNvPicPr>
            <a:picLocks noChangeAspect="1"/>
          </p:cNvPicPr>
          <p:nvPr/>
        </p:nvPicPr>
        <p:blipFill>
          <a:blip r:embed="rId3"/>
          <a:srcRect/>
          <a:stretch>
            <a:fillRect/>
          </a:stretch>
        </p:blipFill>
        <p:spPr bwMode="auto">
          <a:xfrm>
            <a:off x="10477500" y="261938"/>
            <a:ext cx="1522413" cy="365125"/>
          </a:xfrm>
          <a:prstGeom prst="rect">
            <a:avLst/>
          </a:prstGeom>
          <a:noFill/>
          <a:ln w="9525">
            <a:noFill/>
            <a:miter lim="800000"/>
            <a:headEnd/>
            <a:tailEnd/>
          </a:ln>
        </p:spPr>
      </p:pic>
      <p:sp>
        <p:nvSpPr>
          <p:cNvPr id="25608" name="CuadroTexto 11"/>
          <p:cNvSpPr txBox="1">
            <a:spLocks noChangeArrowheads="1"/>
          </p:cNvSpPr>
          <p:nvPr/>
        </p:nvSpPr>
        <p:spPr bwMode="auto">
          <a:xfrm>
            <a:off x="1190625" y="1260475"/>
            <a:ext cx="9082088" cy="307975"/>
          </a:xfrm>
          <a:prstGeom prst="rect">
            <a:avLst/>
          </a:prstGeom>
          <a:noFill/>
          <a:ln w="9525">
            <a:noFill/>
            <a:miter lim="800000"/>
            <a:headEnd/>
            <a:tailEnd/>
          </a:ln>
        </p:spPr>
        <p:txBody>
          <a:bodyPr lIns="0" tIns="0" rIns="0" bIns="0">
            <a:spAutoFit/>
          </a:bodyPr>
          <a:lstStyle/>
          <a:p>
            <a:r>
              <a:rPr lang="es-ES" sz="2000" b="1">
                <a:solidFill>
                  <a:srgbClr val="6292BB"/>
                </a:solidFill>
              </a:rPr>
              <a:t>III. Servicios de la FLC: PORTAL DE EMPLEO. Construyendoempleo.com </a:t>
            </a:r>
          </a:p>
        </p:txBody>
      </p:sp>
      <p:pic>
        <p:nvPicPr>
          <p:cNvPr id="25609" name="Imagen 13"/>
          <p:cNvPicPr>
            <a:picLocks noChangeAspect="1"/>
          </p:cNvPicPr>
          <p:nvPr/>
        </p:nvPicPr>
        <p:blipFill>
          <a:blip r:embed="rId4"/>
          <a:srcRect/>
          <a:stretch>
            <a:fillRect/>
          </a:stretch>
        </p:blipFill>
        <p:spPr bwMode="auto">
          <a:xfrm>
            <a:off x="3267075" y="193675"/>
            <a:ext cx="4319588" cy="979488"/>
          </a:xfrm>
          <a:prstGeom prst="rect">
            <a:avLst/>
          </a:prstGeom>
          <a:noFill/>
          <a:ln w="9525">
            <a:noFill/>
            <a:miter lim="800000"/>
            <a:headEnd/>
            <a:tailEnd/>
          </a:ln>
        </p:spPr>
      </p:pic>
      <p:graphicFrame>
        <p:nvGraphicFramePr>
          <p:cNvPr id="15" name="Diagrama 14">
            <a:hlinkClick r:id="rId5"/>
            <a:extLst>
              <a:ext uri="{FF2B5EF4-FFF2-40B4-BE49-F238E27FC236}"/>
            </a:extLst>
          </p:cNvPr>
          <p:cNvGraphicFramePr/>
          <p:nvPr/>
        </p:nvGraphicFramePr>
        <p:xfrm>
          <a:off x="1015355" y="1582131"/>
          <a:ext cx="10161289"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n 10"/>
          <p:cNvPicPr>
            <a:picLocks noChangeAspect="1"/>
          </p:cNvPicPr>
          <p:nvPr/>
        </p:nvPicPr>
        <p:blipFill>
          <a:blip r:embed="rId2"/>
          <a:srcRect/>
          <a:stretch>
            <a:fillRect/>
          </a:stretch>
        </p:blipFill>
        <p:spPr bwMode="auto">
          <a:xfrm>
            <a:off x="131763" y="1687513"/>
            <a:ext cx="11809412" cy="5040312"/>
          </a:xfrm>
          <a:prstGeom prst="rect">
            <a:avLst/>
          </a:prstGeom>
          <a:noFill/>
          <a:ln w="9525">
            <a:noFill/>
            <a:miter lim="800000"/>
            <a:headEnd/>
            <a:tailEnd/>
          </a:ln>
        </p:spPr>
      </p:pic>
      <p:sp>
        <p:nvSpPr>
          <p:cNvPr id="26626" name="4 Rectángulo"/>
          <p:cNvSpPr>
            <a:spLocks noChangeArrowheads="1"/>
          </p:cNvSpPr>
          <p:nvPr/>
        </p:nvSpPr>
        <p:spPr bwMode="auto">
          <a:xfrm>
            <a:off x="1631950" y="441325"/>
            <a:ext cx="1658938" cy="369888"/>
          </a:xfrm>
          <a:prstGeom prst="rect">
            <a:avLst/>
          </a:prstGeom>
          <a:noFill/>
          <a:ln w="9525">
            <a:noFill/>
            <a:miter lim="800000"/>
            <a:headEnd/>
            <a:tailEnd/>
          </a:ln>
        </p:spPr>
        <p:txBody>
          <a:bodyPr wrap="none">
            <a:spAutoFit/>
          </a:bodyPr>
          <a:lstStyle/>
          <a:p>
            <a:pPr eaLnBrk="0" hangingPunct="0"/>
            <a:r>
              <a:rPr lang="es-ES">
                <a:solidFill>
                  <a:schemeClr val="bg1"/>
                </a:solidFill>
                <a:cs typeface="Times New Roman" pitchFamily="18" charset="0"/>
              </a:rPr>
              <a:t>Título: Arial 18</a:t>
            </a:r>
            <a:endParaRPr lang="es-ES">
              <a:solidFill>
                <a:schemeClr val="bg1"/>
              </a:solidFill>
            </a:endParaRPr>
          </a:p>
        </p:txBody>
      </p:sp>
      <p:sp>
        <p:nvSpPr>
          <p:cNvPr id="4" name="Rectángulo 3"/>
          <p:cNvSpPr/>
          <p:nvPr/>
        </p:nvSpPr>
        <p:spPr>
          <a:xfrm>
            <a:off x="192088" y="241300"/>
            <a:ext cx="992187" cy="992188"/>
          </a:xfrm>
          <a:prstGeom prst="rect">
            <a:avLst/>
          </a:prstGeom>
          <a:solidFill>
            <a:srgbClr val="6292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718C3E"/>
              </a:solidFill>
            </a:endParaRPr>
          </a:p>
        </p:txBody>
      </p:sp>
      <p:sp>
        <p:nvSpPr>
          <p:cNvPr id="6" name="CuadroTexto 5"/>
          <p:cNvSpPr txBox="1"/>
          <p:nvPr/>
        </p:nvSpPr>
        <p:spPr>
          <a:xfrm>
            <a:off x="192088" y="506413"/>
            <a:ext cx="992187" cy="461962"/>
          </a:xfrm>
          <a:prstGeom prst="rect">
            <a:avLst/>
          </a:prstGeom>
          <a:noFill/>
        </p:spPr>
        <p:txBody>
          <a:bodyPr>
            <a:spAutoFit/>
          </a:bodyPr>
          <a:lstStyle/>
          <a:p>
            <a:pPr fontAlgn="auto">
              <a:spcBef>
                <a:spcPts val="0"/>
              </a:spcBef>
              <a:spcAft>
                <a:spcPts val="0"/>
              </a:spcAft>
              <a:defRPr/>
            </a:pPr>
            <a:r>
              <a:rPr lang="es-ES" sz="1200" dirty="0">
                <a:solidFill>
                  <a:schemeClr val="bg1">
                    <a:lumMod val="95000"/>
                  </a:schemeClr>
                </a:solidFill>
                <a:latin typeface="Alto Pro Nor" panose="020B0503070202020202" pitchFamily="34" charset="0"/>
                <a:cs typeface="+mn-cs"/>
              </a:rPr>
              <a:t>SOMOS</a:t>
            </a:r>
          </a:p>
          <a:p>
            <a:pPr fontAlgn="auto">
              <a:spcBef>
                <a:spcPts val="0"/>
              </a:spcBef>
              <a:spcAft>
                <a:spcPts val="0"/>
              </a:spcAft>
              <a:defRPr/>
            </a:pPr>
            <a:r>
              <a:rPr lang="es-ES" sz="1200" dirty="0">
                <a:solidFill>
                  <a:schemeClr val="bg1">
                    <a:lumMod val="95000"/>
                  </a:schemeClr>
                </a:solidFill>
                <a:latin typeface="Alto Pro Bd" panose="020B0503070202020202" pitchFamily="34" charset="0"/>
                <a:cs typeface="+mn-cs"/>
              </a:rPr>
              <a:t>EMPLEO</a:t>
            </a:r>
          </a:p>
        </p:txBody>
      </p:sp>
      <p:sp>
        <p:nvSpPr>
          <p:cNvPr id="7" name="Rectángulo 6"/>
          <p:cNvSpPr/>
          <p:nvPr/>
        </p:nvSpPr>
        <p:spPr>
          <a:xfrm>
            <a:off x="192088" y="1341438"/>
            <a:ext cx="574675" cy="93662"/>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630" name="CuadroTexto 1"/>
          <p:cNvSpPr txBox="1">
            <a:spLocks noChangeArrowheads="1"/>
          </p:cNvSpPr>
          <p:nvPr/>
        </p:nvSpPr>
        <p:spPr bwMode="auto">
          <a:xfrm>
            <a:off x="10199688" y="1341438"/>
            <a:ext cx="1441450" cy="276225"/>
          </a:xfrm>
          <a:prstGeom prst="rect">
            <a:avLst/>
          </a:prstGeom>
          <a:noFill/>
          <a:ln w="9525">
            <a:noFill/>
            <a:miter lim="800000"/>
            <a:headEnd/>
            <a:tailEnd/>
          </a:ln>
        </p:spPr>
        <p:txBody>
          <a:bodyPr lIns="0" tIns="0" rIns="0" bIns="0">
            <a:spAutoFit/>
          </a:bodyPr>
          <a:lstStyle/>
          <a:p>
            <a:pPr algn="r"/>
            <a:r>
              <a:rPr lang="es-ES" b="1">
                <a:solidFill>
                  <a:srgbClr val="6292BB"/>
                </a:solidFill>
              </a:rPr>
              <a:t>+ Empleo</a:t>
            </a:r>
          </a:p>
        </p:txBody>
      </p:sp>
      <p:pic>
        <p:nvPicPr>
          <p:cNvPr id="26631" name="Imagen 9"/>
          <p:cNvPicPr>
            <a:picLocks noChangeAspect="1"/>
          </p:cNvPicPr>
          <p:nvPr/>
        </p:nvPicPr>
        <p:blipFill>
          <a:blip r:embed="rId3"/>
          <a:srcRect/>
          <a:stretch>
            <a:fillRect/>
          </a:stretch>
        </p:blipFill>
        <p:spPr bwMode="auto">
          <a:xfrm>
            <a:off x="10477500" y="261938"/>
            <a:ext cx="1522413" cy="365125"/>
          </a:xfrm>
          <a:prstGeom prst="rect">
            <a:avLst/>
          </a:prstGeom>
          <a:noFill/>
          <a:ln w="9525">
            <a:noFill/>
            <a:miter lim="800000"/>
            <a:headEnd/>
            <a:tailEnd/>
          </a:ln>
        </p:spPr>
      </p:pic>
      <p:sp>
        <p:nvSpPr>
          <p:cNvPr id="26632" name="CuadroTexto 11"/>
          <p:cNvSpPr txBox="1">
            <a:spLocks noChangeArrowheads="1"/>
          </p:cNvSpPr>
          <p:nvPr/>
        </p:nvSpPr>
        <p:spPr bwMode="auto">
          <a:xfrm>
            <a:off x="1190625" y="1260475"/>
            <a:ext cx="9226550" cy="307975"/>
          </a:xfrm>
          <a:prstGeom prst="rect">
            <a:avLst/>
          </a:prstGeom>
          <a:noFill/>
          <a:ln w="9525">
            <a:noFill/>
            <a:miter lim="800000"/>
            <a:headEnd/>
            <a:tailEnd/>
          </a:ln>
        </p:spPr>
        <p:txBody>
          <a:bodyPr lIns="0" tIns="0" rIns="0" bIns="0">
            <a:spAutoFit/>
          </a:bodyPr>
          <a:lstStyle/>
          <a:p>
            <a:r>
              <a:rPr lang="es-ES" sz="2000" b="1">
                <a:solidFill>
                  <a:srgbClr val="6292BB"/>
                </a:solidFill>
              </a:rPr>
              <a:t>III. Servicios de la FLC: PORTAL DE EMPLEO. Construyendoempleo.com </a:t>
            </a:r>
          </a:p>
        </p:txBody>
      </p:sp>
      <p:pic>
        <p:nvPicPr>
          <p:cNvPr id="26633" name="Imagen 13"/>
          <p:cNvPicPr>
            <a:picLocks noChangeAspect="1"/>
          </p:cNvPicPr>
          <p:nvPr/>
        </p:nvPicPr>
        <p:blipFill>
          <a:blip r:embed="rId4"/>
          <a:srcRect/>
          <a:stretch>
            <a:fillRect/>
          </a:stretch>
        </p:blipFill>
        <p:spPr bwMode="auto">
          <a:xfrm>
            <a:off x="3267075" y="193675"/>
            <a:ext cx="4319588" cy="979488"/>
          </a:xfrm>
          <a:prstGeom prst="rect">
            <a:avLst/>
          </a:prstGeom>
          <a:noFill/>
          <a:ln w="9525">
            <a:noFill/>
            <a:miter lim="800000"/>
            <a:headEnd/>
            <a:tailEnd/>
          </a:ln>
        </p:spPr>
      </p:pic>
      <p:pic>
        <p:nvPicPr>
          <p:cNvPr id="26634" name="Imagen 14">
            <a:hlinkClick r:id="rId5"/>
          </p:cNvPr>
          <p:cNvPicPr>
            <a:picLocks noChangeAspect="1"/>
          </p:cNvPicPr>
          <p:nvPr/>
        </p:nvPicPr>
        <p:blipFill>
          <a:blip r:embed="rId6"/>
          <a:srcRect/>
          <a:stretch>
            <a:fillRect/>
          </a:stretch>
        </p:blipFill>
        <p:spPr bwMode="auto">
          <a:xfrm>
            <a:off x="3267075" y="1905000"/>
            <a:ext cx="6724650" cy="4665663"/>
          </a:xfrm>
          <a:prstGeom prst="rect">
            <a:avLst/>
          </a:prstGeom>
          <a:noFill/>
          <a:ln w="9525">
            <a:noFill/>
            <a:miter lim="800000"/>
            <a:headEnd/>
            <a:tailEnd/>
          </a:ln>
        </p:spPr>
      </p:pic>
      <p:sp>
        <p:nvSpPr>
          <p:cNvPr id="26635" name="CuadroTexto 7"/>
          <p:cNvSpPr txBox="1">
            <a:spLocks noChangeArrowheads="1"/>
          </p:cNvSpPr>
          <p:nvPr/>
        </p:nvSpPr>
        <p:spPr bwMode="auto">
          <a:xfrm>
            <a:off x="142875" y="2735263"/>
            <a:ext cx="2978150" cy="1200150"/>
          </a:xfrm>
          <a:prstGeom prst="rect">
            <a:avLst/>
          </a:prstGeom>
          <a:noFill/>
          <a:ln w="9525">
            <a:noFill/>
            <a:miter lim="800000"/>
            <a:headEnd/>
            <a:tailEnd/>
          </a:ln>
        </p:spPr>
        <p:txBody>
          <a:bodyPr>
            <a:spAutoFit/>
          </a:bodyPr>
          <a:lstStyle/>
          <a:p>
            <a:pPr algn="ctr"/>
            <a:r>
              <a:rPr lang="es-ES" b="1">
                <a:latin typeface="Calibri" pitchFamily="34" charset="0"/>
              </a:rPr>
              <a:t>Importante Seleccionar el grado de privacidad que nos interese y el nivel de actividad adecuado</a:t>
            </a:r>
          </a:p>
        </p:txBody>
      </p:sp>
      <p:sp>
        <p:nvSpPr>
          <p:cNvPr id="26636" name="CuadroTexto 16"/>
          <p:cNvSpPr txBox="1">
            <a:spLocks noChangeArrowheads="1"/>
          </p:cNvSpPr>
          <p:nvPr/>
        </p:nvSpPr>
        <p:spPr bwMode="auto">
          <a:xfrm>
            <a:off x="195263" y="4151313"/>
            <a:ext cx="2760662" cy="1108075"/>
          </a:xfrm>
          <a:prstGeom prst="rect">
            <a:avLst/>
          </a:prstGeom>
          <a:noFill/>
          <a:ln w="9525">
            <a:noFill/>
            <a:miter lim="800000"/>
            <a:headEnd/>
            <a:tailEnd/>
          </a:ln>
        </p:spPr>
        <p:txBody>
          <a:bodyPr>
            <a:spAutoFit/>
          </a:bodyPr>
          <a:lstStyle/>
          <a:p>
            <a:pPr algn="just"/>
            <a:r>
              <a:rPr lang="es-ES" b="1">
                <a:latin typeface="Calibri" pitchFamily="34" charset="0"/>
              </a:rPr>
              <a:t>Nivel de actividad alta: </a:t>
            </a:r>
            <a:r>
              <a:rPr lang="es-ES" sz="1600">
                <a:latin typeface="Calibri" pitchFamily="34" charset="0"/>
              </a:rPr>
              <a:t>das el consentimiento para que se te inscriba en ofertas que se adapten a tu perfil.</a:t>
            </a:r>
            <a:endParaRPr lang="es-ES" b="1">
              <a:latin typeface="Calibri" pitchFamily="34" charset="0"/>
            </a:endParaRPr>
          </a:p>
        </p:txBody>
      </p:sp>
      <p:sp>
        <p:nvSpPr>
          <p:cNvPr id="26637" name="CuadroTexto 17"/>
          <p:cNvSpPr txBox="1">
            <a:spLocks noChangeArrowheads="1"/>
          </p:cNvSpPr>
          <p:nvPr/>
        </p:nvSpPr>
        <p:spPr bwMode="auto">
          <a:xfrm>
            <a:off x="250825" y="5313363"/>
            <a:ext cx="2762250" cy="862012"/>
          </a:xfrm>
          <a:prstGeom prst="rect">
            <a:avLst/>
          </a:prstGeom>
          <a:noFill/>
          <a:ln w="9525">
            <a:noFill/>
            <a:miter lim="800000"/>
            <a:headEnd/>
            <a:tailEnd/>
          </a:ln>
        </p:spPr>
        <p:txBody>
          <a:bodyPr>
            <a:spAutoFit/>
          </a:bodyPr>
          <a:lstStyle/>
          <a:p>
            <a:pPr algn="just"/>
            <a:r>
              <a:rPr lang="es-ES" b="1">
                <a:latin typeface="Calibri" pitchFamily="34" charset="0"/>
              </a:rPr>
              <a:t>Privacidad: </a:t>
            </a:r>
            <a:r>
              <a:rPr lang="es-ES" sz="1600">
                <a:latin typeface="Calibri" pitchFamily="34" charset="0"/>
              </a:rPr>
              <a:t>Media/alta: las empresas podrán o no ver tu currículum.</a:t>
            </a:r>
            <a:endParaRPr lang="es-ES" b="1">
              <a:latin typeface="Calibri" pitchFamily="34" charset="0"/>
            </a:endParaRPr>
          </a:p>
        </p:txBody>
      </p:sp>
      <p:cxnSp>
        <p:nvCxnSpPr>
          <p:cNvPr id="24" name="Conector recto de flecha 23">
            <a:extLst>
              <a:ext uri="{FF2B5EF4-FFF2-40B4-BE49-F238E27FC236}"/>
            </a:extLst>
          </p:cNvPr>
          <p:cNvCxnSpPr/>
          <p:nvPr/>
        </p:nvCxnSpPr>
        <p:spPr>
          <a:xfrm flipH="1">
            <a:off x="2460625" y="2325688"/>
            <a:ext cx="898525" cy="341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extLst>
          </p:cNvPr>
          <p:cNvCxnSpPr/>
          <p:nvPr/>
        </p:nvCxnSpPr>
        <p:spPr>
          <a:xfrm>
            <a:off x="8967788" y="2325688"/>
            <a:ext cx="1808162" cy="22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640" name="CuadroTexto 26"/>
          <p:cNvSpPr txBox="1">
            <a:spLocks noChangeArrowheads="1"/>
          </p:cNvSpPr>
          <p:nvPr/>
        </p:nvSpPr>
        <p:spPr bwMode="auto">
          <a:xfrm>
            <a:off x="9274175" y="2841625"/>
            <a:ext cx="2976563" cy="369888"/>
          </a:xfrm>
          <a:prstGeom prst="rect">
            <a:avLst/>
          </a:prstGeom>
          <a:noFill/>
          <a:ln w="9525">
            <a:noFill/>
            <a:miter lim="800000"/>
            <a:headEnd/>
            <a:tailEnd/>
          </a:ln>
        </p:spPr>
        <p:txBody>
          <a:bodyPr>
            <a:spAutoFit/>
          </a:bodyPr>
          <a:lstStyle/>
          <a:p>
            <a:pPr algn="ctr"/>
            <a:r>
              <a:rPr lang="es-ES" b="1">
                <a:latin typeface="Calibri" pitchFamily="34" charset="0"/>
              </a:rPr>
              <a:t>Que cierren la oferta</a:t>
            </a:r>
          </a:p>
        </p:txBody>
      </p:sp>
    </p:spTree>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2160</TotalTime>
  <Words>978</Words>
  <Application>Microsoft Office PowerPoint</Application>
  <PresentationFormat>Personalizado</PresentationFormat>
  <Paragraphs>186</Paragraphs>
  <Slides>14</Slides>
  <Notes>5</Notes>
  <HiddenSlides>0</HiddenSlides>
  <MMClips>0</MMClips>
  <ScaleCrop>false</ScaleCrop>
  <HeadingPairs>
    <vt:vector size="6" baseType="variant">
      <vt:variant>
        <vt:lpstr>Fuentes usadas</vt:lpstr>
      </vt:variant>
      <vt:variant>
        <vt:i4>7</vt:i4>
      </vt:variant>
      <vt:variant>
        <vt:lpstr>Plantilla de diseño</vt:lpstr>
      </vt:variant>
      <vt:variant>
        <vt:i4>1</vt:i4>
      </vt:variant>
      <vt:variant>
        <vt:lpstr>Títulos de diapositiva</vt:lpstr>
      </vt:variant>
      <vt:variant>
        <vt:i4>14</vt:i4>
      </vt:variant>
    </vt:vector>
  </HeadingPairs>
  <TitlesOfParts>
    <vt:vector size="22" baseType="lpstr">
      <vt:lpstr>Calibri</vt:lpstr>
      <vt:lpstr>Arial</vt:lpstr>
      <vt:lpstr>Calibri Light</vt:lpstr>
      <vt:lpstr>Times New Roman</vt:lpstr>
      <vt:lpstr>Alto Pro Nor</vt:lpstr>
      <vt:lpstr>Alto Pro Bd</vt:lpstr>
      <vt:lpstr>Wingdings</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Rocio Ortega Prous</dc:creator>
  <cp:lastModifiedBy>Nacho</cp:lastModifiedBy>
  <cp:revision>141</cp:revision>
  <cp:lastPrinted>2021-03-25T08:08:44Z</cp:lastPrinted>
  <dcterms:modified xsi:type="dcterms:W3CDTF">2022-06-06T11:56:06Z</dcterms:modified>
</cp:coreProperties>
</file>